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9" r:id="rId3"/>
    <p:sldId id="303" r:id="rId4"/>
    <p:sldId id="300" r:id="rId5"/>
    <p:sldId id="316" r:id="rId6"/>
    <p:sldId id="317" r:id="rId7"/>
    <p:sldId id="320" r:id="rId8"/>
    <p:sldId id="318" r:id="rId9"/>
    <p:sldId id="319" r:id="rId10"/>
    <p:sldId id="321" r:id="rId11"/>
    <p:sldId id="302" r:id="rId12"/>
    <p:sldId id="322" r:id="rId13"/>
    <p:sldId id="264" r:id="rId14"/>
    <p:sldId id="323" r:id="rId15"/>
    <p:sldId id="324" r:id="rId16"/>
    <p:sldId id="325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5EFA9-F863-41E9-9E50-886FBF324740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1D338BC-156C-4CC7-91A8-E2AA440DDD60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Daniela como profesional independiente en asuntos regulatorios mientras trabaja activamente en la industria de dispositivos médicos</a:t>
          </a:r>
        </a:p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37EF3B-C4EA-413C-BF41-6480E5BC323B}" type="parTrans" cxnId="{B930ED83-2911-4B2A-A8B7-5DCC24790205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92599A-5470-4440-8A25-5F02237395B9}" type="sibTrans" cxnId="{B930ED83-2911-4B2A-A8B7-5DCC24790205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446F8E-E05B-463F-BA7D-F12DA2949A3C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Emprendimiento: SRE registrada como marca registrada</a:t>
          </a:r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A94796-514F-47D4-BA2E-03A953C19BF2}" type="parTrans" cxnId="{A3C39545-180E-4ECE-AD28-B20E915395E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DE74A7-7B1D-4242-801A-9FFAF73BEE2C}" type="sibTrans" cxnId="{A3C39545-180E-4ECE-AD28-B20E915395E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CFDC86-3F19-42D7-883D-43163E6B908A}">
      <dgm:prSet phldrT="[Texto]" custT="1"/>
      <dgm:spPr/>
      <dgm:t>
        <a:bodyPr/>
        <a:lstStyle/>
        <a:p>
          <a:pPr algn="just"/>
          <a:r>
            <a:rPr lang="es-ES" sz="1100" b="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de consultoría independiente en Asuntos Regulatorios en México como SRE</a:t>
          </a:r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5606B15-3566-4F05-9A58-94EE6202E555}" type="parTrans" cxnId="{EC957FEB-7395-4819-9EF1-3F9A719553FE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31E9491-56DF-425A-8798-83C829123A0A}" type="sibTrans" cxnId="{EC957FEB-7395-4819-9EF1-3F9A719553FE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03EF31-5DEF-4F7A-A59D-31E8FA359D8B}">
      <dgm:prSet phldrT="[Texto]" custT="1"/>
      <dgm:spPr/>
      <dgm:t>
        <a:bodyPr/>
        <a:lstStyle/>
        <a:p>
          <a:pPr algn="just"/>
          <a:r>
            <a:rPr lang="es-MX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Asociación para representar a Passarini en México para servicios de asuntos regulatorios internacionales</a:t>
          </a:r>
        </a:p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33973F-B760-4846-98EC-06EC02285D43}" type="parTrans" cxnId="{B9831283-8D25-4F65-9E31-DCC83C9DECBC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E89594-972D-4541-86D9-C40CC54790CF}" type="sibTrans" cxnId="{B9831283-8D25-4F65-9E31-DCC83C9DECBC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8F63E4-BC9F-40E9-B65C-0655D911A22B}">
      <dgm:prSet phldrT="[Texto]" custT="1"/>
      <dgm:spPr/>
      <dgm:t>
        <a:bodyPr/>
        <a:lstStyle/>
        <a:p>
          <a:pPr algn="just"/>
          <a:r>
            <a:rPr lang="es-ES" sz="11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SRE oficialmente como empresa</a:t>
          </a:r>
        </a:p>
      </dgm:t>
    </dgm:pt>
    <dgm:pt modelId="{2B4A6375-7594-4F65-99DC-DE2FB24857AC}" type="parTrans" cxnId="{937B7C69-72DB-43CB-AFCF-47C0C0A3ADA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D706A8-C159-4BCE-9AF8-5B6D45BFFD92}" type="sibTrans" cxnId="{937B7C69-72DB-43CB-AFCF-47C0C0A3ADA8}">
      <dgm:prSet/>
      <dgm:spPr/>
      <dgm:t>
        <a:bodyPr/>
        <a:lstStyle/>
        <a:p>
          <a:pPr algn="just"/>
          <a:endParaRPr lang="en-US" sz="1100" b="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9B0C0F-F0C7-467A-B68D-03F2C2D04AF1}" type="pres">
      <dgm:prSet presAssocID="{1EC5EFA9-F863-41E9-9E50-886FBF32474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7C4A830-1498-419F-BEBC-D0A76579CD80}" type="pres">
      <dgm:prSet presAssocID="{B1D338BC-156C-4CC7-91A8-E2AA440DDD60}" presName="composite" presStyleCnt="0"/>
      <dgm:spPr/>
    </dgm:pt>
    <dgm:pt modelId="{6B8173A2-22E2-4234-950C-A4E044F89C22}" type="pres">
      <dgm:prSet presAssocID="{B1D338BC-156C-4CC7-91A8-E2AA440DDD60}" presName="LShape" presStyleLbl="alignNode1" presStyleIdx="0" presStyleCnt="9"/>
      <dgm:spPr/>
    </dgm:pt>
    <dgm:pt modelId="{31B81B85-03B1-4126-8D4C-7FAF33F9A8F8}" type="pres">
      <dgm:prSet presAssocID="{B1D338BC-156C-4CC7-91A8-E2AA440DDD6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D456CA-C977-4898-8A29-F9E2EC38B687}" type="pres">
      <dgm:prSet presAssocID="{B1D338BC-156C-4CC7-91A8-E2AA440DDD60}" presName="Triangle" presStyleLbl="alignNode1" presStyleIdx="1" presStyleCnt="9"/>
      <dgm:spPr/>
    </dgm:pt>
    <dgm:pt modelId="{C851DE93-EC82-4095-810C-4DA5BD34E721}" type="pres">
      <dgm:prSet presAssocID="{C692599A-5470-4440-8A25-5F02237395B9}" presName="sibTrans" presStyleCnt="0"/>
      <dgm:spPr/>
    </dgm:pt>
    <dgm:pt modelId="{792823D2-7605-4CE6-8958-41033AB32764}" type="pres">
      <dgm:prSet presAssocID="{C692599A-5470-4440-8A25-5F02237395B9}" presName="space" presStyleCnt="0"/>
      <dgm:spPr/>
    </dgm:pt>
    <dgm:pt modelId="{0C821A7A-491A-4F79-A314-9551A56B30EB}" type="pres">
      <dgm:prSet presAssocID="{7D446F8E-E05B-463F-BA7D-F12DA2949A3C}" presName="composite" presStyleCnt="0"/>
      <dgm:spPr/>
    </dgm:pt>
    <dgm:pt modelId="{21E5D63C-1491-409D-A479-ED8B512EABD0}" type="pres">
      <dgm:prSet presAssocID="{7D446F8E-E05B-463F-BA7D-F12DA2949A3C}" presName="LShape" presStyleLbl="alignNode1" presStyleIdx="2" presStyleCnt="9"/>
      <dgm:spPr/>
    </dgm:pt>
    <dgm:pt modelId="{F77E9687-BDD0-4D4D-AFF9-7833FCF9F57B}" type="pres">
      <dgm:prSet presAssocID="{7D446F8E-E05B-463F-BA7D-F12DA2949A3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C123A-3FC9-406A-AE3E-03607A7A1054}" type="pres">
      <dgm:prSet presAssocID="{7D446F8E-E05B-463F-BA7D-F12DA2949A3C}" presName="Triangle" presStyleLbl="alignNode1" presStyleIdx="3" presStyleCnt="9"/>
      <dgm:spPr/>
    </dgm:pt>
    <dgm:pt modelId="{D7E919FC-A688-405F-AD53-5BC6659CC948}" type="pres">
      <dgm:prSet presAssocID="{1EDE74A7-7B1D-4242-801A-9FFAF73BEE2C}" presName="sibTrans" presStyleCnt="0"/>
      <dgm:spPr/>
    </dgm:pt>
    <dgm:pt modelId="{68B6C324-3F75-459D-8D04-901AD782A482}" type="pres">
      <dgm:prSet presAssocID="{1EDE74A7-7B1D-4242-801A-9FFAF73BEE2C}" presName="space" presStyleCnt="0"/>
      <dgm:spPr/>
    </dgm:pt>
    <dgm:pt modelId="{DFF6671E-A250-4E96-B36A-23DF3419A1DD}" type="pres">
      <dgm:prSet presAssocID="{FDCFDC86-3F19-42D7-883D-43163E6B908A}" presName="composite" presStyleCnt="0"/>
      <dgm:spPr/>
    </dgm:pt>
    <dgm:pt modelId="{6A57C5CB-DF13-49EA-89F3-CF0AFE8F9237}" type="pres">
      <dgm:prSet presAssocID="{FDCFDC86-3F19-42D7-883D-43163E6B908A}" presName="LShape" presStyleLbl="alignNode1" presStyleIdx="4" presStyleCnt="9"/>
      <dgm:spPr/>
    </dgm:pt>
    <dgm:pt modelId="{0623FEB5-E940-42B0-8957-5BC61635EEC7}" type="pres">
      <dgm:prSet presAssocID="{FDCFDC86-3F19-42D7-883D-43163E6B908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308F5-0974-4C01-BAB7-79E4E6FFF793}" type="pres">
      <dgm:prSet presAssocID="{FDCFDC86-3F19-42D7-883D-43163E6B908A}" presName="Triangle" presStyleLbl="alignNode1" presStyleIdx="5" presStyleCnt="9"/>
      <dgm:spPr/>
    </dgm:pt>
    <dgm:pt modelId="{4F9DCE7D-E114-46FD-A542-C56CFBF6F0EF}" type="pres">
      <dgm:prSet presAssocID="{131E9491-56DF-425A-8798-83C829123A0A}" presName="sibTrans" presStyleCnt="0"/>
      <dgm:spPr/>
    </dgm:pt>
    <dgm:pt modelId="{8E164108-48F8-48C1-B17D-CCED8E1A0CFE}" type="pres">
      <dgm:prSet presAssocID="{131E9491-56DF-425A-8798-83C829123A0A}" presName="space" presStyleCnt="0"/>
      <dgm:spPr/>
    </dgm:pt>
    <dgm:pt modelId="{B06E900D-F057-4557-AABC-7A0F4ABD4EEA}" type="pres">
      <dgm:prSet presAssocID="{E503EF31-5DEF-4F7A-A59D-31E8FA359D8B}" presName="composite" presStyleCnt="0"/>
      <dgm:spPr/>
    </dgm:pt>
    <dgm:pt modelId="{C1E0024E-6254-405C-9399-4E6D6F9D409F}" type="pres">
      <dgm:prSet presAssocID="{E503EF31-5DEF-4F7A-A59D-31E8FA359D8B}" presName="LShape" presStyleLbl="alignNode1" presStyleIdx="6" presStyleCnt="9"/>
      <dgm:spPr/>
    </dgm:pt>
    <dgm:pt modelId="{BF4F924A-772A-4A6B-9E87-F93EAA9620B1}" type="pres">
      <dgm:prSet presAssocID="{E503EF31-5DEF-4F7A-A59D-31E8FA359D8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949EC-D565-44B0-A948-F6AF964F0AF1}" type="pres">
      <dgm:prSet presAssocID="{E503EF31-5DEF-4F7A-A59D-31E8FA359D8B}" presName="Triangle" presStyleLbl="alignNode1" presStyleIdx="7" presStyleCnt="9"/>
      <dgm:spPr/>
    </dgm:pt>
    <dgm:pt modelId="{04143B86-B4FC-45C7-99D2-B9201B274C39}" type="pres">
      <dgm:prSet presAssocID="{15E89594-972D-4541-86D9-C40CC54790CF}" presName="sibTrans" presStyleCnt="0"/>
      <dgm:spPr/>
    </dgm:pt>
    <dgm:pt modelId="{186FE0A3-791A-4FEF-83C0-CD5BA032FD49}" type="pres">
      <dgm:prSet presAssocID="{15E89594-972D-4541-86D9-C40CC54790CF}" presName="space" presStyleCnt="0"/>
      <dgm:spPr/>
    </dgm:pt>
    <dgm:pt modelId="{5D7B3A1C-32E1-4551-B6E3-FCDFD8E3A250}" type="pres">
      <dgm:prSet presAssocID="{F88F63E4-BC9F-40E9-B65C-0655D911A22B}" presName="composite" presStyleCnt="0"/>
      <dgm:spPr/>
    </dgm:pt>
    <dgm:pt modelId="{A57BBE3D-251E-42B9-99BD-D943732B4BAB}" type="pres">
      <dgm:prSet presAssocID="{F88F63E4-BC9F-40E9-B65C-0655D911A22B}" presName="LShape" presStyleLbl="alignNode1" presStyleIdx="8" presStyleCnt="9"/>
      <dgm:spPr/>
    </dgm:pt>
    <dgm:pt modelId="{AE9EA8C5-3CA3-43A0-B561-80A78D512CE4}" type="pres">
      <dgm:prSet presAssocID="{F88F63E4-BC9F-40E9-B65C-0655D911A22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30ED83-2911-4B2A-A8B7-5DCC24790205}" srcId="{1EC5EFA9-F863-41E9-9E50-886FBF324740}" destId="{B1D338BC-156C-4CC7-91A8-E2AA440DDD60}" srcOrd="0" destOrd="0" parTransId="{7E37EF3B-C4EA-413C-BF41-6480E5BC323B}" sibTransId="{C692599A-5470-4440-8A25-5F02237395B9}"/>
    <dgm:cxn modelId="{EF8FF248-2574-4C40-8B0E-96011D7F3FDD}" type="presOf" srcId="{F88F63E4-BC9F-40E9-B65C-0655D911A22B}" destId="{AE9EA8C5-3CA3-43A0-B561-80A78D512CE4}" srcOrd="0" destOrd="0" presId="urn:microsoft.com/office/officeart/2009/3/layout/StepUpProcess"/>
    <dgm:cxn modelId="{D2169896-641C-4DCC-9E63-D3BDD3742EC3}" type="presOf" srcId="{E503EF31-5DEF-4F7A-A59D-31E8FA359D8B}" destId="{BF4F924A-772A-4A6B-9E87-F93EAA9620B1}" srcOrd="0" destOrd="0" presId="urn:microsoft.com/office/officeart/2009/3/layout/StepUpProcess"/>
    <dgm:cxn modelId="{A3C39545-180E-4ECE-AD28-B20E915395E8}" srcId="{1EC5EFA9-F863-41E9-9E50-886FBF324740}" destId="{7D446F8E-E05B-463F-BA7D-F12DA2949A3C}" srcOrd="1" destOrd="0" parTransId="{F4A94796-514F-47D4-BA2E-03A953C19BF2}" sibTransId="{1EDE74A7-7B1D-4242-801A-9FFAF73BEE2C}"/>
    <dgm:cxn modelId="{EC957FEB-7395-4819-9EF1-3F9A719553FE}" srcId="{1EC5EFA9-F863-41E9-9E50-886FBF324740}" destId="{FDCFDC86-3F19-42D7-883D-43163E6B908A}" srcOrd="2" destOrd="0" parTransId="{F5606B15-3566-4F05-9A58-94EE6202E555}" sibTransId="{131E9491-56DF-425A-8798-83C829123A0A}"/>
    <dgm:cxn modelId="{4CE822F4-0346-4D59-AB9F-07858406F285}" type="presOf" srcId="{1EC5EFA9-F863-41E9-9E50-886FBF324740}" destId="{669B0C0F-F0C7-467A-B68D-03F2C2D04AF1}" srcOrd="0" destOrd="0" presId="urn:microsoft.com/office/officeart/2009/3/layout/StepUpProcess"/>
    <dgm:cxn modelId="{57896474-2C64-473F-8CF2-8FC9C7E81ECF}" type="presOf" srcId="{B1D338BC-156C-4CC7-91A8-E2AA440DDD60}" destId="{31B81B85-03B1-4126-8D4C-7FAF33F9A8F8}" srcOrd="0" destOrd="0" presId="urn:microsoft.com/office/officeart/2009/3/layout/StepUpProcess"/>
    <dgm:cxn modelId="{4A415840-263B-4C3D-9D3F-2E7A7979E87D}" type="presOf" srcId="{7D446F8E-E05B-463F-BA7D-F12DA2949A3C}" destId="{F77E9687-BDD0-4D4D-AFF9-7833FCF9F57B}" srcOrd="0" destOrd="0" presId="urn:microsoft.com/office/officeart/2009/3/layout/StepUpProcess"/>
    <dgm:cxn modelId="{937B7C69-72DB-43CB-AFCF-47C0C0A3ADA8}" srcId="{1EC5EFA9-F863-41E9-9E50-886FBF324740}" destId="{F88F63E4-BC9F-40E9-B65C-0655D911A22B}" srcOrd="4" destOrd="0" parTransId="{2B4A6375-7594-4F65-99DC-DE2FB24857AC}" sibTransId="{39D706A8-C159-4BCE-9AF8-5B6D45BFFD92}"/>
    <dgm:cxn modelId="{4500BD12-C1ED-484B-847C-3220CED04804}" type="presOf" srcId="{FDCFDC86-3F19-42D7-883D-43163E6B908A}" destId="{0623FEB5-E940-42B0-8957-5BC61635EEC7}" srcOrd="0" destOrd="0" presId="urn:microsoft.com/office/officeart/2009/3/layout/StepUpProcess"/>
    <dgm:cxn modelId="{B9831283-8D25-4F65-9E31-DCC83C9DECBC}" srcId="{1EC5EFA9-F863-41E9-9E50-886FBF324740}" destId="{E503EF31-5DEF-4F7A-A59D-31E8FA359D8B}" srcOrd="3" destOrd="0" parTransId="{2833973F-B760-4846-98EC-06EC02285D43}" sibTransId="{15E89594-972D-4541-86D9-C40CC54790CF}"/>
    <dgm:cxn modelId="{B42FAB55-3D09-4EA6-9246-9F1FEF6F8B77}" type="presParOf" srcId="{669B0C0F-F0C7-467A-B68D-03F2C2D04AF1}" destId="{97C4A830-1498-419F-BEBC-D0A76579CD80}" srcOrd="0" destOrd="0" presId="urn:microsoft.com/office/officeart/2009/3/layout/StepUpProcess"/>
    <dgm:cxn modelId="{A6286F95-CE78-4E68-8649-7E07EA943864}" type="presParOf" srcId="{97C4A830-1498-419F-BEBC-D0A76579CD80}" destId="{6B8173A2-22E2-4234-950C-A4E044F89C22}" srcOrd="0" destOrd="0" presId="urn:microsoft.com/office/officeart/2009/3/layout/StepUpProcess"/>
    <dgm:cxn modelId="{447337D0-EBB9-4A1A-801F-7D48FA356F88}" type="presParOf" srcId="{97C4A830-1498-419F-BEBC-D0A76579CD80}" destId="{31B81B85-03B1-4126-8D4C-7FAF33F9A8F8}" srcOrd="1" destOrd="0" presId="urn:microsoft.com/office/officeart/2009/3/layout/StepUpProcess"/>
    <dgm:cxn modelId="{9F16CD71-11CE-4E1E-80B2-AA3D3502AE26}" type="presParOf" srcId="{97C4A830-1498-419F-BEBC-D0A76579CD80}" destId="{06D456CA-C977-4898-8A29-F9E2EC38B687}" srcOrd="2" destOrd="0" presId="urn:microsoft.com/office/officeart/2009/3/layout/StepUpProcess"/>
    <dgm:cxn modelId="{B8C2982B-2634-4BA9-9E51-CDCDA8EBEA02}" type="presParOf" srcId="{669B0C0F-F0C7-467A-B68D-03F2C2D04AF1}" destId="{C851DE93-EC82-4095-810C-4DA5BD34E721}" srcOrd="1" destOrd="0" presId="urn:microsoft.com/office/officeart/2009/3/layout/StepUpProcess"/>
    <dgm:cxn modelId="{03B515D2-D907-4E82-A746-E18959E11487}" type="presParOf" srcId="{C851DE93-EC82-4095-810C-4DA5BD34E721}" destId="{792823D2-7605-4CE6-8958-41033AB32764}" srcOrd="0" destOrd="0" presId="urn:microsoft.com/office/officeart/2009/3/layout/StepUpProcess"/>
    <dgm:cxn modelId="{032F03B2-D407-4399-B92E-8B613BF5A1A4}" type="presParOf" srcId="{669B0C0F-F0C7-467A-B68D-03F2C2D04AF1}" destId="{0C821A7A-491A-4F79-A314-9551A56B30EB}" srcOrd="2" destOrd="0" presId="urn:microsoft.com/office/officeart/2009/3/layout/StepUpProcess"/>
    <dgm:cxn modelId="{9C594768-9999-4946-A335-E617F5BC5E35}" type="presParOf" srcId="{0C821A7A-491A-4F79-A314-9551A56B30EB}" destId="{21E5D63C-1491-409D-A479-ED8B512EABD0}" srcOrd="0" destOrd="0" presId="urn:microsoft.com/office/officeart/2009/3/layout/StepUpProcess"/>
    <dgm:cxn modelId="{960467A8-E975-4CB0-8300-417744E3B770}" type="presParOf" srcId="{0C821A7A-491A-4F79-A314-9551A56B30EB}" destId="{F77E9687-BDD0-4D4D-AFF9-7833FCF9F57B}" srcOrd="1" destOrd="0" presId="urn:microsoft.com/office/officeart/2009/3/layout/StepUpProcess"/>
    <dgm:cxn modelId="{390D73C1-A0FC-40B6-B97A-3F09FE30B881}" type="presParOf" srcId="{0C821A7A-491A-4F79-A314-9551A56B30EB}" destId="{35EC123A-3FC9-406A-AE3E-03607A7A1054}" srcOrd="2" destOrd="0" presId="urn:microsoft.com/office/officeart/2009/3/layout/StepUpProcess"/>
    <dgm:cxn modelId="{99E685D3-F549-473B-926A-8E2F9FBA9F80}" type="presParOf" srcId="{669B0C0F-F0C7-467A-B68D-03F2C2D04AF1}" destId="{D7E919FC-A688-405F-AD53-5BC6659CC948}" srcOrd="3" destOrd="0" presId="urn:microsoft.com/office/officeart/2009/3/layout/StepUpProcess"/>
    <dgm:cxn modelId="{DEB5D0E3-5295-451C-AA7C-594AC9229E4B}" type="presParOf" srcId="{D7E919FC-A688-405F-AD53-5BC6659CC948}" destId="{68B6C324-3F75-459D-8D04-901AD782A482}" srcOrd="0" destOrd="0" presId="urn:microsoft.com/office/officeart/2009/3/layout/StepUpProcess"/>
    <dgm:cxn modelId="{5D124BCC-6965-472D-9D7B-6346D61A8154}" type="presParOf" srcId="{669B0C0F-F0C7-467A-B68D-03F2C2D04AF1}" destId="{DFF6671E-A250-4E96-B36A-23DF3419A1DD}" srcOrd="4" destOrd="0" presId="urn:microsoft.com/office/officeart/2009/3/layout/StepUpProcess"/>
    <dgm:cxn modelId="{ADEDD032-9ECB-4AE7-B4F1-784654BE693C}" type="presParOf" srcId="{DFF6671E-A250-4E96-B36A-23DF3419A1DD}" destId="{6A57C5CB-DF13-49EA-89F3-CF0AFE8F9237}" srcOrd="0" destOrd="0" presId="urn:microsoft.com/office/officeart/2009/3/layout/StepUpProcess"/>
    <dgm:cxn modelId="{0DB1B43D-7727-4188-8CB6-6829CDF45100}" type="presParOf" srcId="{DFF6671E-A250-4E96-B36A-23DF3419A1DD}" destId="{0623FEB5-E940-42B0-8957-5BC61635EEC7}" srcOrd="1" destOrd="0" presId="urn:microsoft.com/office/officeart/2009/3/layout/StepUpProcess"/>
    <dgm:cxn modelId="{FEFC1BE9-70C7-4C73-A073-3DB16C6FB104}" type="presParOf" srcId="{DFF6671E-A250-4E96-B36A-23DF3419A1DD}" destId="{53E308F5-0974-4C01-BAB7-79E4E6FFF793}" srcOrd="2" destOrd="0" presId="urn:microsoft.com/office/officeart/2009/3/layout/StepUpProcess"/>
    <dgm:cxn modelId="{6D672A58-0707-4792-B95C-8B60FBF927D7}" type="presParOf" srcId="{669B0C0F-F0C7-467A-B68D-03F2C2D04AF1}" destId="{4F9DCE7D-E114-46FD-A542-C56CFBF6F0EF}" srcOrd="5" destOrd="0" presId="urn:microsoft.com/office/officeart/2009/3/layout/StepUpProcess"/>
    <dgm:cxn modelId="{907EF05A-95FC-4EC3-9FEC-2C465ABF4F19}" type="presParOf" srcId="{4F9DCE7D-E114-46FD-A542-C56CFBF6F0EF}" destId="{8E164108-48F8-48C1-B17D-CCED8E1A0CFE}" srcOrd="0" destOrd="0" presId="urn:microsoft.com/office/officeart/2009/3/layout/StepUpProcess"/>
    <dgm:cxn modelId="{F7DC2E04-7C37-439A-A4E3-F448CE3A76D5}" type="presParOf" srcId="{669B0C0F-F0C7-467A-B68D-03F2C2D04AF1}" destId="{B06E900D-F057-4557-AABC-7A0F4ABD4EEA}" srcOrd="6" destOrd="0" presId="urn:microsoft.com/office/officeart/2009/3/layout/StepUpProcess"/>
    <dgm:cxn modelId="{FB832DF5-C30B-48FC-A2FE-6D5D912D2BA8}" type="presParOf" srcId="{B06E900D-F057-4557-AABC-7A0F4ABD4EEA}" destId="{C1E0024E-6254-405C-9399-4E6D6F9D409F}" srcOrd="0" destOrd="0" presId="urn:microsoft.com/office/officeart/2009/3/layout/StepUpProcess"/>
    <dgm:cxn modelId="{46D3961F-AE87-41B7-8B0C-A012D651D638}" type="presParOf" srcId="{B06E900D-F057-4557-AABC-7A0F4ABD4EEA}" destId="{BF4F924A-772A-4A6B-9E87-F93EAA9620B1}" srcOrd="1" destOrd="0" presId="urn:microsoft.com/office/officeart/2009/3/layout/StepUpProcess"/>
    <dgm:cxn modelId="{3ADF20AE-1275-4AE6-829D-932A1463B5F5}" type="presParOf" srcId="{B06E900D-F057-4557-AABC-7A0F4ABD4EEA}" destId="{A49949EC-D565-44B0-A948-F6AF964F0AF1}" srcOrd="2" destOrd="0" presId="urn:microsoft.com/office/officeart/2009/3/layout/StepUpProcess"/>
    <dgm:cxn modelId="{039B8E98-B5CB-461B-ABD1-710CBB36FBED}" type="presParOf" srcId="{669B0C0F-F0C7-467A-B68D-03F2C2D04AF1}" destId="{04143B86-B4FC-45C7-99D2-B9201B274C39}" srcOrd="7" destOrd="0" presId="urn:microsoft.com/office/officeart/2009/3/layout/StepUpProcess"/>
    <dgm:cxn modelId="{F8633F70-7E4B-4509-9AB6-7284F22E46B2}" type="presParOf" srcId="{04143B86-B4FC-45C7-99D2-B9201B274C39}" destId="{186FE0A3-791A-4FEF-83C0-CD5BA032FD49}" srcOrd="0" destOrd="0" presId="urn:microsoft.com/office/officeart/2009/3/layout/StepUpProcess"/>
    <dgm:cxn modelId="{35844019-3028-4F3F-8682-E06463E8626B}" type="presParOf" srcId="{669B0C0F-F0C7-467A-B68D-03F2C2D04AF1}" destId="{5D7B3A1C-32E1-4551-B6E3-FCDFD8E3A250}" srcOrd="8" destOrd="0" presId="urn:microsoft.com/office/officeart/2009/3/layout/StepUpProcess"/>
    <dgm:cxn modelId="{3B34EFF3-5652-420F-8A95-541DE96BA35A}" type="presParOf" srcId="{5D7B3A1C-32E1-4551-B6E3-FCDFD8E3A250}" destId="{A57BBE3D-251E-42B9-99BD-D943732B4BAB}" srcOrd="0" destOrd="0" presId="urn:microsoft.com/office/officeart/2009/3/layout/StepUpProcess"/>
    <dgm:cxn modelId="{E01E07F5-387F-4108-9930-954177E825F0}" type="presParOf" srcId="{5D7B3A1C-32E1-4551-B6E3-FCDFD8E3A250}" destId="{AE9EA8C5-3CA3-43A0-B561-80A78D512C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0670F9-CA6B-4347-B88E-0540BABA7B1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87B6BD-C833-4D9E-9671-E2CFEA03E983}">
      <dgm:prSet phldrT="[Texto]" custT="1"/>
      <dgm:spPr/>
      <dgm:t>
        <a:bodyPr/>
        <a:lstStyle/>
        <a:p>
          <a:r>
            <a:rPr lang="es-ES" sz="16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E0D2B7-2933-4882-9787-BEB949BE22E4}" type="par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F29679-061A-4D09-8D4F-C5BAA6F49687}" type="sib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20DBE0-840C-48CA-9C9A-469589D3ABDD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C3697CB-6624-485D-B0DC-3C9BD8E03DBE}" type="parTrans" cxnId="{F9CE4AFD-67AB-47AD-82CF-E1307285B36C}">
      <dgm:prSet/>
      <dgm:spPr/>
      <dgm:t>
        <a:bodyPr/>
        <a:lstStyle/>
        <a:p>
          <a:endParaRPr lang="es-ES"/>
        </a:p>
      </dgm:t>
    </dgm:pt>
    <dgm:pt modelId="{1532B4BD-EE89-436C-BD9C-BDF214E4FCF9}" type="sibTrans" cxnId="{F9CE4AFD-67AB-47AD-82CF-E1307285B36C}">
      <dgm:prSet/>
      <dgm:spPr/>
      <dgm:t>
        <a:bodyPr/>
        <a:lstStyle/>
        <a:p>
          <a:endParaRPr lang="es-ES"/>
        </a:p>
      </dgm:t>
    </dgm:pt>
    <dgm:pt modelId="{F75ECC3D-DDE1-4A88-966B-F85EE2824940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62DE70-B4E8-4BEF-A64D-9582AC31A58F}" type="parTrans" cxnId="{4AB99056-F73F-4FD0-8B23-9A7890F785F8}">
      <dgm:prSet/>
      <dgm:spPr/>
      <dgm:t>
        <a:bodyPr/>
        <a:lstStyle/>
        <a:p>
          <a:endParaRPr lang="es-ES"/>
        </a:p>
      </dgm:t>
    </dgm:pt>
    <dgm:pt modelId="{1CAFA81B-E0F0-49B3-AF06-B7ACFBE265FF}" type="sibTrans" cxnId="{4AB99056-F73F-4FD0-8B23-9A7890F785F8}">
      <dgm:prSet/>
      <dgm:spPr/>
      <dgm:t>
        <a:bodyPr/>
        <a:lstStyle/>
        <a:p>
          <a:endParaRPr lang="es-ES"/>
        </a:p>
      </dgm:t>
    </dgm:pt>
    <dgm:pt modelId="{892DB9A2-0FBA-48B5-B553-AE7A230A9722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20CD9F-E4A8-4132-9C53-B6DA9BA4A930}" type="parTrans" cxnId="{2AE3CAE4-6BDC-4895-9137-87B102B9343D}">
      <dgm:prSet/>
      <dgm:spPr/>
      <dgm:t>
        <a:bodyPr/>
        <a:lstStyle/>
        <a:p>
          <a:endParaRPr lang="es-ES"/>
        </a:p>
      </dgm:t>
    </dgm:pt>
    <dgm:pt modelId="{77B0320C-E1B6-42EB-8D7D-E4FBDB62695F}" type="sibTrans" cxnId="{2AE3CAE4-6BDC-4895-9137-87B102B9343D}">
      <dgm:prSet/>
      <dgm:spPr/>
      <dgm:t>
        <a:bodyPr/>
        <a:lstStyle/>
        <a:p>
          <a:endParaRPr lang="es-ES"/>
        </a:p>
      </dgm:t>
    </dgm:pt>
    <dgm:pt modelId="{262D0177-58AA-4C10-9B2E-8699B31F02B8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082ABB-205B-4728-BA55-EBF2C14CCEAE}" type="parTrans" cxnId="{EC9FEC07-39BE-41E2-B370-E96ADDF99215}">
      <dgm:prSet/>
      <dgm:spPr/>
      <dgm:t>
        <a:bodyPr/>
        <a:lstStyle/>
        <a:p>
          <a:endParaRPr lang="es-ES"/>
        </a:p>
      </dgm:t>
    </dgm:pt>
    <dgm:pt modelId="{5D3229A1-A1E7-49AB-9E4B-D144933BBAEC}" type="sibTrans" cxnId="{EC9FEC07-39BE-41E2-B370-E96ADDF99215}">
      <dgm:prSet/>
      <dgm:spPr/>
      <dgm:t>
        <a:bodyPr/>
        <a:lstStyle/>
        <a:p>
          <a:endParaRPr lang="es-ES"/>
        </a:p>
      </dgm:t>
    </dgm:pt>
    <dgm:pt modelId="{DB9E63B2-9226-4D9E-9760-2D7185FE7A19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226E9D0-B05B-4A8C-8B21-2D9A1D79F530}" type="parTrans" cxnId="{4804521A-8EAB-40FA-AA93-4E6537A2DF9B}">
      <dgm:prSet/>
      <dgm:spPr/>
      <dgm:t>
        <a:bodyPr/>
        <a:lstStyle/>
        <a:p>
          <a:endParaRPr lang="es-ES"/>
        </a:p>
      </dgm:t>
    </dgm:pt>
    <dgm:pt modelId="{946AF0D1-FA85-47A1-A930-3F6EAFD250C5}" type="sibTrans" cxnId="{4804521A-8EAB-40FA-AA93-4E6537A2DF9B}">
      <dgm:prSet/>
      <dgm:spPr/>
      <dgm:t>
        <a:bodyPr/>
        <a:lstStyle/>
        <a:p>
          <a:endParaRPr lang="es-ES"/>
        </a:p>
      </dgm:t>
    </dgm:pt>
    <dgm:pt modelId="{E144801B-2810-470C-824F-BFE1760B1EB3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0A9F293-70A5-4C29-9754-C67BB44EC97F}" type="parTrans" cxnId="{B8E8AA5D-181C-435D-B8A8-A6361238ACAB}">
      <dgm:prSet/>
      <dgm:spPr/>
      <dgm:t>
        <a:bodyPr/>
        <a:lstStyle/>
        <a:p>
          <a:endParaRPr lang="es-ES"/>
        </a:p>
      </dgm:t>
    </dgm:pt>
    <dgm:pt modelId="{8CABE94D-C694-41F2-8004-BE289EE3C135}" type="sibTrans" cxnId="{B8E8AA5D-181C-435D-B8A8-A6361238ACAB}">
      <dgm:prSet/>
      <dgm:spPr/>
      <dgm:t>
        <a:bodyPr/>
        <a:lstStyle/>
        <a:p>
          <a:endParaRPr lang="es-ES"/>
        </a:p>
      </dgm:t>
    </dgm:pt>
    <dgm:pt modelId="{E07A1B1D-76D0-4440-96E5-EE11CE106D54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</a:p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(México)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008CACA-8A78-40E1-918F-A287B7B6DFDC}" type="parTrans" cxnId="{F520FEA5-2FB8-4269-A339-7FA7CC3E967A}">
      <dgm:prSet/>
      <dgm:spPr/>
      <dgm:t>
        <a:bodyPr/>
        <a:lstStyle/>
        <a:p>
          <a:endParaRPr lang="es-ES"/>
        </a:p>
      </dgm:t>
    </dgm:pt>
    <dgm:pt modelId="{35B87E24-BB46-4F7D-9B1C-48D14608186B}" type="sibTrans" cxnId="{F520FEA5-2FB8-4269-A339-7FA7CC3E967A}">
      <dgm:prSet/>
      <dgm:spPr/>
      <dgm:t>
        <a:bodyPr/>
        <a:lstStyle/>
        <a:p>
          <a:endParaRPr lang="es-ES"/>
        </a:p>
      </dgm:t>
    </dgm:pt>
    <dgm:pt modelId="{92E4E1FA-E304-4A2E-8BFE-AE87617F340F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DD0C93-74D3-4917-9D90-AF3ED01A7F77}" type="parTrans" cxnId="{82F8ED22-C79A-4B33-8AC7-6248AFC9C40A}">
      <dgm:prSet/>
      <dgm:spPr/>
      <dgm:t>
        <a:bodyPr/>
        <a:lstStyle/>
        <a:p>
          <a:endParaRPr lang="es-ES"/>
        </a:p>
      </dgm:t>
    </dgm:pt>
    <dgm:pt modelId="{40D1D126-6A3B-4BD5-A8CE-E0F696616BD6}" type="sibTrans" cxnId="{82F8ED22-C79A-4B33-8AC7-6248AFC9C40A}">
      <dgm:prSet/>
      <dgm:spPr/>
      <dgm:t>
        <a:bodyPr/>
        <a:lstStyle/>
        <a:p>
          <a:endParaRPr lang="es-ES"/>
        </a:p>
      </dgm:t>
    </dgm:pt>
    <dgm:pt modelId="{D1DBE6AC-A69F-485A-8ACA-3D2FD6467F43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C20F34-8E4D-4383-8EC1-6F66DF390AFD}" type="parTrans" cxnId="{10F5AD45-B8A5-441D-B172-CEAB6968FE28}">
      <dgm:prSet/>
      <dgm:spPr/>
      <dgm:t>
        <a:bodyPr/>
        <a:lstStyle/>
        <a:p>
          <a:endParaRPr lang="es-ES"/>
        </a:p>
      </dgm:t>
    </dgm:pt>
    <dgm:pt modelId="{5D79FD82-8B2D-44A3-997A-447C272E1C21}" type="sibTrans" cxnId="{10F5AD45-B8A5-441D-B172-CEAB6968FE28}">
      <dgm:prSet/>
      <dgm:spPr/>
      <dgm:t>
        <a:bodyPr/>
        <a:lstStyle/>
        <a:p>
          <a:endParaRPr lang="es-ES"/>
        </a:p>
      </dgm:t>
    </dgm:pt>
    <dgm:pt modelId="{9E33098C-A34E-4B10-B7A8-A7D21A1F10CF}" type="pres">
      <dgm:prSet presAssocID="{520670F9-CA6B-4347-B88E-0540BABA7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FC11A8-2785-4A2D-9166-6F3A10DFF1BC}" type="pres">
      <dgm:prSet presAssocID="{1C87B6BD-C833-4D9E-9671-E2CFEA03E983}" presName="hierRoot1" presStyleCnt="0">
        <dgm:presLayoutVars>
          <dgm:hierBranch val="init"/>
        </dgm:presLayoutVars>
      </dgm:prSet>
      <dgm:spPr/>
    </dgm:pt>
    <dgm:pt modelId="{74AA6D1D-35E7-4072-9169-AC5DE9607FA8}" type="pres">
      <dgm:prSet presAssocID="{1C87B6BD-C833-4D9E-9671-E2CFEA03E983}" presName="rootComposite1" presStyleCnt="0"/>
      <dgm:spPr/>
    </dgm:pt>
    <dgm:pt modelId="{85F84525-A347-4C35-B6C5-04859EB813E3}" type="pres">
      <dgm:prSet presAssocID="{1C87B6BD-C833-4D9E-9671-E2CFEA03E9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122F0-246F-4379-BFE6-DAA983838F39}" type="pres">
      <dgm:prSet presAssocID="{1C87B6BD-C833-4D9E-9671-E2CFEA03E98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E69902-7FAE-4A0C-98E5-2B15A935F9C7}" type="pres">
      <dgm:prSet presAssocID="{1C87B6BD-C833-4D9E-9671-E2CFEA03E983}" presName="hierChild2" presStyleCnt="0"/>
      <dgm:spPr/>
    </dgm:pt>
    <dgm:pt modelId="{74967BED-AB43-4354-AEDE-62DCF985CDAD}" type="pres">
      <dgm:prSet presAssocID="{AC3697CB-6624-485D-B0DC-3C9BD8E03DB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1C08BB9-3DF5-4B58-B33D-E27CD74DDAE1}" type="pres">
      <dgm:prSet presAssocID="{AB20DBE0-840C-48CA-9C9A-469589D3ABDD}" presName="hierRoot2" presStyleCnt="0">
        <dgm:presLayoutVars>
          <dgm:hierBranch val="init"/>
        </dgm:presLayoutVars>
      </dgm:prSet>
      <dgm:spPr/>
    </dgm:pt>
    <dgm:pt modelId="{6F9D6AEA-0202-45C4-88A4-33B55FD508CC}" type="pres">
      <dgm:prSet presAssocID="{AB20DBE0-840C-48CA-9C9A-469589D3ABDD}" presName="rootComposite" presStyleCnt="0"/>
      <dgm:spPr/>
    </dgm:pt>
    <dgm:pt modelId="{AC983690-DC55-49BC-BBD3-D7E976EE29BC}" type="pres">
      <dgm:prSet presAssocID="{AB20DBE0-840C-48CA-9C9A-469589D3ABD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D08DEF-3D40-4C77-8D09-22F8F727937F}" type="pres">
      <dgm:prSet presAssocID="{AB20DBE0-840C-48CA-9C9A-469589D3ABDD}" presName="rootConnector" presStyleLbl="node2" presStyleIdx="0" presStyleCnt="4"/>
      <dgm:spPr/>
      <dgm:t>
        <a:bodyPr/>
        <a:lstStyle/>
        <a:p>
          <a:endParaRPr lang="es-ES"/>
        </a:p>
      </dgm:t>
    </dgm:pt>
    <dgm:pt modelId="{387102DC-DC35-42BB-88FF-493DB65BE735}" type="pres">
      <dgm:prSet presAssocID="{AB20DBE0-840C-48CA-9C9A-469589D3ABDD}" presName="hierChild4" presStyleCnt="0"/>
      <dgm:spPr/>
    </dgm:pt>
    <dgm:pt modelId="{1B0910FD-2BA3-42D1-BADD-B72378984970}" type="pres">
      <dgm:prSet presAssocID="{7362DE70-B4E8-4BEF-A64D-9582AC31A58F}" presName="Name37" presStyleLbl="parChTrans1D3" presStyleIdx="0" presStyleCnt="5"/>
      <dgm:spPr/>
      <dgm:t>
        <a:bodyPr/>
        <a:lstStyle/>
        <a:p>
          <a:endParaRPr lang="es-ES"/>
        </a:p>
      </dgm:t>
    </dgm:pt>
    <dgm:pt modelId="{F5AD54B6-FCE3-4FF5-9EA9-09434A34CA2E}" type="pres">
      <dgm:prSet presAssocID="{F75ECC3D-DDE1-4A88-966B-F85EE2824940}" presName="hierRoot2" presStyleCnt="0">
        <dgm:presLayoutVars>
          <dgm:hierBranch val="init"/>
        </dgm:presLayoutVars>
      </dgm:prSet>
      <dgm:spPr/>
    </dgm:pt>
    <dgm:pt modelId="{F55C34DB-9F8B-459E-9A34-33EA045B5972}" type="pres">
      <dgm:prSet presAssocID="{F75ECC3D-DDE1-4A88-966B-F85EE2824940}" presName="rootComposite" presStyleCnt="0"/>
      <dgm:spPr/>
    </dgm:pt>
    <dgm:pt modelId="{4203582C-42A9-4D7E-A35F-75766FDCAE94}" type="pres">
      <dgm:prSet presAssocID="{F75ECC3D-DDE1-4A88-966B-F85EE2824940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9C971B-ED11-4E76-9D07-B35B8730B0A1}" type="pres">
      <dgm:prSet presAssocID="{F75ECC3D-DDE1-4A88-966B-F85EE2824940}" presName="rootConnector" presStyleLbl="node3" presStyleIdx="0" presStyleCnt="5"/>
      <dgm:spPr/>
      <dgm:t>
        <a:bodyPr/>
        <a:lstStyle/>
        <a:p>
          <a:endParaRPr lang="es-ES"/>
        </a:p>
      </dgm:t>
    </dgm:pt>
    <dgm:pt modelId="{8D48EE71-697C-4A9E-9DC8-1567CC3550C0}" type="pres">
      <dgm:prSet presAssocID="{F75ECC3D-DDE1-4A88-966B-F85EE2824940}" presName="hierChild4" presStyleCnt="0"/>
      <dgm:spPr/>
    </dgm:pt>
    <dgm:pt modelId="{D592C06B-6888-43B9-ADF4-F72CB4CCC8BB}" type="pres">
      <dgm:prSet presAssocID="{F75ECC3D-DDE1-4A88-966B-F85EE2824940}" presName="hierChild5" presStyleCnt="0"/>
      <dgm:spPr/>
    </dgm:pt>
    <dgm:pt modelId="{7001DD99-1E6E-499D-B901-5612AA816C67}" type="pres">
      <dgm:prSet presAssocID="{AB20DBE0-840C-48CA-9C9A-469589D3ABDD}" presName="hierChild5" presStyleCnt="0"/>
      <dgm:spPr/>
    </dgm:pt>
    <dgm:pt modelId="{138C28E4-77C2-46C7-A4AE-AC717E8D5A52}" type="pres">
      <dgm:prSet presAssocID="{7320CD9F-E4A8-4132-9C53-B6DA9BA4A93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DA47E51-6A2D-4AAB-A1F1-2A2C9A569AB9}" type="pres">
      <dgm:prSet presAssocID="{892DB9A2-0FBA-48B5-B553-AE7A230A9722}" presName="hierRoot2" presStyleCnt="0">
        <dgm:presLayoutVars>
          <dgm:hierBranch val="init"/>
        </dgm:presLayoutVars>
      </dgm:prSet>
      <dgm:spPr/>
    </dgm:pt>
    <dgm:pt modelId="{4D969748-E20B-416D-83E2-4AB5DA4DFAE4}" type="pres">
      <dgm:prSet presAssocID="{892DB9A2-0FBA-48B5-B553-AE7A230A9722}" presName="rootComposite" presStyleCnt="0"/>
      <dgm:spPr/>
    </dgm:pt>
    <dgm:pt modelId="{B71BC3B4-C577-4349-977A-D60B81B3FF11}" type="pres">
      <dgm:prSet presAssocID="{892DB9A2-0FBA-48B5-B553-AE7A230A972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98379D-2863-4B03-96E4-13A50D9D5844}" type="pres">
      <dgm:prSet presAssocID="{892DB9A2-0FBA-48B5-B553-AE7A230A972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B3360D-A696-4322-BB6F-A0F1E464D09C}" type="pres">
      <dgm:prSet presAssocID="{892DB9A2-0FBA-48B5-B553-AE7A230A9722}" presName="hierChild4" presStyleCnt="0"/>
      <dgm:spPr/>
    </dgm:pt>
    <dgm:pt modelId="{601FD346-8D14-42B5-A5E4-1C7923C040E0}" type="pres">
      <dgm:prSet presAssocID="{C6082ABB-205B-4728-BA55-EBF2C14CCEAE}" presName="Name37" presStyleLbl="parChTrans1D3" presStyleIdx="1" presStyleCnt="5"/>
      <dgm:spPr/>
      <dgm:t>
        <a:bodyPr/>
        <a:lstStyle/>
        <a:p>
          <a:endParaRPr lang="es-ES"/>
        </a:p>
      </dgm:t>
    </dgm:pt>
    <dgm:pt modelId="{FD401CAB-E0C8-4F87-8B96-8232D83383ED}" type="pres">
      <dgm:prSet presAssocID="{262D0177-58AA-4C10-9B2E-8699B31F02B8}" presName="hierRoot2" presStyleCnt="0">
        <dgm:presLayoutVars>
          <dgm:hierBranch val="init"/>
        </dgm:presLayoutVars>
      </dgm:prSet>
      <dgm:spPr/>
    </dgm:pt>
    <dgm:pt modelId="{C52CAF9A-486C-4982-8B37-017980F88E50}" type="pres">
      <dgm:prSet presAssocID="{262D0177-58AA-4C10-9B2E-8699B31F02B8}" presName="rootComposite" presStyleCnt="0"/>
      <dgm:spPr/>
    </dgm:pt>
    <dgm:pt modelId="{FDEF0C6C-6341-4F03-981E-21553DE76E06}" type="pres">
      <dgm:prSet presAssocID="{262D0177-58AA-4C10-9B2E-8699B31F02B8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008DCE-1CC4-47A4-A68E-1A882CB7E940}" type="pres">
      <dgm:prSet presAssocID="{262D0177-58AA-4C10-9B2E-8699B31F02B8}" presName="rootConnector" presStyleLbl="node3" presStyleIdx="1" presStyleCnt="5"/>
      <dgm:spPr/>
      <dgm:t>
        <a:bodyPr/>
        <a:lstStyle/>
        <a:p>
          <a:endParaRPr lang="es-ES"/>
        </a:p>
      </dgm:t>
    </dgm:pt>
    <dgm:pt modelId="{D783F287-73AF-4F88-B11D-FE62C06C21C0}" type="pres">
      <dgm:prSet presAssocID="{262D0177-58AA-4C10-9B2E-8699B31F02B8}" presName="hierChild4" presStyleCnt="0"/>
      <dgm:spPr/>
    </dgm:pt>
    <dgm:pt modelId="{260BB653-4B72-4428-ABD8-09C5E91AEBC0}" type="pres">
      <dgm:prSet presAssocID="{262D0177-58AA-4C10-9B2E-8699B31F02B8}" presName="hierChild5" presStyleCnt="0"/>
      <dgm:spPr/>
    </dgm:pt>
    <dgm:pt modelId="{8F5668A6-8D65-4142-9708-4A3B844013AA}" type="pres">
      <dgm:prSet presAssocID="{892DB9A2-0FBA-48B5-B553-AE7A230A9722}" presName="hierChild5" presStyleCnt="0"/>
      <dgm:spPr/>
    </dgm:pt>
    <dgm:pt modelId="{C21D62AC-1BAD-4A68-A237-A21D06F47D10}" type="pres">
      <dgm:prSet presAssocID="{9226E9D0-B05B-4A8C-8B21-2D9A1D79F53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E974924-ED61-4FE4-A833-68777D8ECC0F}" type="pres">
      <dgm:prSet presAssocID="{DB9E63B2-9226-4D9E-9760-2D7185FE7A19}" presName="hierRoot2" presStyleCnt="0">
        <dgm:presLayoutVars>
          <dgm:hierBranch val="init"/>
        </dgm:presLayoutVars>
      </dgm:prSet>
      <dgm:spPr/>
    </dgm:pt>
    <dgm:pt modelId="{324B78C2-27C0-4DC3-A0A9-D408316364B9}" type="pres">
      <dgm:prSet presAssocID="{DB9E63B2-9226-4D9E-9760-2D7185FE7A19}" presName="rootComposite" presStyleCnt="0"/>
      <dgm:spPr/>
    </dgm:pt>
    <dgm:pt modelId="{3D6CC838-558C-4A03-81F9-39526C585098}" type="pres">
      <dgm:prSet presAssocID="{DB9E63B2-9226-4D9E-9760-2D7185FE7A1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0CEFD7-F7CB-45BA-894C-580A466501C8}" type="pres">
      <dgm:prSet presAssocID="{DB9E63B2-9226-4D9E-9760-2D7185FE7A19}" presName="rootConnector" presStyleLbl="node2" presStyleIdx="2" presStyleCnt="4"/>
      <dgm:spPr/>
      <dgm:t>
        <a:bodyPr/>
        <a:lstStyle/>
        <a:p>
          <a:endParaRPr lang="es-ES"/>
        </a:p>
      </dgm:t>
    </dgm:pt>
    <dgm:pt modelId="{C720C434-A6C7-44C1-9784-610FC1CEDB98}" type="pres">
      <dgm:prSet presAssocID="{DB9E63B2-9226-4D9E-9760-2D7185FE7A19}" presName="hierChild4" presStyleCnt="0"/>
      <dgm:spPr/>
    </dgm:pt>
    <dgm:pt modelId="{25880A32-3168-4479-A61A-85F51209D5CF}" type="pres">
      <dgm:prSet presAssocID="{F0A9F293-70A5-4C29-9754-C67BB44EC97F}" presName="Name37" presStyleLbl="parChTrans1D3" presStyleIdx="2" presStyleCnt="5"/>
      <dgm:spPr/>
      <dgm:t>
        <a:bodyPr/>
        <a:lstStyle/>
        <a:p>
          <a:endParaRPr lang="es-ES"/>
        </a:p>
      </dgm:t>
    </dgm:pt>
    <dgm:pt modelId="{B8617818-8363-42FB-A183-3FA3821AEAC4}" type="pres">
      <dgm:prSet presAssocID="{E144801B-2810-470C-824F-BFE1760B1EB3}" presName="hierRoot2" presStyleCnt="0">
        <dgm:presLayoutVars>
          <dgm:hierBranch val="init"/>
        </dgm:presLayoutVars>
      </dgm:prSet>
      <dgm:spPr/>
    </dgm:pt>
    <dgm:pt modelId="{496FA5E9-8997-420D-AFB6-FDC80C865B90}" type="pres">
      <dgm:prSet presAssocID="{E144801B-2810-470C-824F-BFE1760B1EB3}" presName="rootComposite" presStyleCnt="0"/>
      <dgm:spPr/>
    </dgm:pt>
    <dgm:pt modelId="{CE809045-2C16-4CF8-8196-4F4B442866EF}" type="pres">
      <dgm:prSet presAssocID="{E144801B-2810-470C-824F-BFE1760B1EB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809A45-A47B-458B-B125-B551F92DCA3C}" type="pres">
      <dgm:prSet presAssocID="{E144801B-2810-470C-824F-BFE1760B1EB3}" presName="rootConnector" presStyleLbl="node3" presStyleIdx="2" presStyleCnt="5"/>
      <dgm:spPr/>
      <dgm:t>
        <a:bodyPr/>
        <a:lstStyle/>
        <a:p>
          <a:endParaRPr lang="es-ES"/>
        </a:p>
      </dgm:t>
    </dgm:pt>
    <dgm:pt modelId="{C2897991-607D-41BD-8EFF-7D9A7BECB89D}" type="pres">
      <dgm:prSet presAssocID="{E144801B-2810-470C-824F-BFE1760B1EB3}" presName="hierChild4" presStyleCnt="0"/>
      <dgm:spPr/>
    </dgm:pt>
    <dgm:pt modelId="{A96FDDBA-421D-4482-B901-3A3F6FFB85C1}" type="pres">
      <dgm:prSet presAssocID="{E144801B-2810-470C-824F-BFE1760B1EB3}" presName="hierChild5" presStyleCnt="0"/>
      <dgm:spPr/>
    </dgm:pt>
    <dgm:pt modelId="{773E9227-24B0-454D-A204-B7D1701F794B}" type="pres">
      <dgm:prSet presAssocID="{DB9E63B2-9226-4D9E-9760-2D7185FE7A19}" presName="hierChild5" presStyleCnt="0"/>
      <dgm:spPr/>
    </dgm:pt>
    <dgm:pt modelId="{F464ED2E-45F1-4ADD-BD24-657CECB80D64}" type="pres">
      <dgm:prSet presAssocID="{0008CACA-8A78-40E1-918F-A287B7B6DFD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06B74D1-470E-4885-9F94-11F8B225225E}" type="pres">
      <dgm:prSet presAssocID="{E07A1B1D-76D0-4440-96E5-EE11CE106D54}" presName="hierRoot2" presStyleCnt="0">
        <dgm:presLayoutVars>
          <dgm:hierBranch val="init"/>
        </dgm:presLayoutVars>
      </dgm:prSet>
      <dgm:spPr/>
    </dgm:pt>
    <dgm:pt modelId="{1C81AF8A-BD78-4F66-AF97-02D364EAF214}" type="pres">
      <dgm:prSet presAssocID="{E07A1B1D-76D0-4440-96E5-EE11CE106D54}" presName="rootComposite" presStyleCnt="0"/>
      <dgm:spPr/>
    </dgm:pt>
    <dgm:pt modelId="{BDDC38DA-15F9-4FF0-8FE0-A51450713974}" type="pres">
      <dgm:prSet presAssocID="{E07A1B1D-76D0-4440-96E5-EE11CE106D5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85C73-7ADD-45D6-A0D6-F26E937B7153}" type="pres">
      <dgm:prSet presAssocID="{E07A1B1D-76D0-4440-96E5-EE11CE106D54}" presName="rootConnector" presStyleLbl="node2" presStyleIdx="3" presStyleCnt="4"/>
      <dgm:spPr/>
      <dgm:t>
        <a:bodyPr/>
        <a:lstStyle/>
        <a:p>
          <a:endParaRPr lang="es-ES"/>
        </a:p>
      </dgm:t>
    </dgm:pt>
    <dgm:pt modelId="{47D1429F-AE64-47CA-9F7E-19ECBDDCE120}" type="pres">
      <dgm:prSet presAssocID="{E07A1B1D-76D0-4440-96E5-EE11CE106D54}" presName="hierChild4" presStyleCnt="0"/>
      <dgm:spPr/>
    </dgm:pt>
    <dgm:pt modelId="{3F87CAFA-F343-46EA-BAD0-FD7F74DCEEE9}" type="pres">
      <dgm:prSet presAssocID="{38DD0C93-74D3-4917-9D90-AF3ED01A7F77}" presName="Name37" presStyleLbl="parChTrans1D3" presStyleIdx="3" presStyleCnt="5"/>
      <dgm:spPr/>
      <dgm:t>
        <a:bodyPr/>
        <a:lstStyle/>
        <a:p>
          <a:endParaRPr lang="es-ES"/>
        </a:p>
      </dgm:t>
    </dgm:pt>
    <dgm:pt modelId="{110DE178-B916-4664-AA2E-B598D9CAEC1B}" type="pres">
      <dgm:prSet presAssocID="{92E4E1FA-E304-4A2E-8BFE-AE87617F340F}" presName="hierRoot2" presStyleCnt="0">
        <dgm:presLayoutVars>
          <dgm:hierBranch val="init"/>
        </dgm:presLayoutVars>
      </dgm:prSet>
      <dgm:spPr/>
    </dgm:pt>
    <dgm:pt modelId="{25B270F4-B70C-4554-8575-5E63C3D7F07A}" type="pres">
      <dgm:prSet presAssocID="{92E4E1FA-E304-4A2E-8BFE-AE87617F340F}" presName="rootComposite" presStyleCnt="0"/>
      <dgm:spPr/>
    </dgm:pt>
    <dgm:pt modelId="{F6D084CC-F153-414F-AB9A-3BA0A19C1253}" type="pres">
      <dgm:prSet presAssocID="{92E4E1FA-E304-4A2E-8BFE-AE87617F340F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F75666-CD59-491D-B41E-11860FBB387D}" type="pres">
      <dgm:prSet presAssocID="{92E4E1FA-E304-4A2E-8BFE-AE87617F340F}" presName="rootConnector" presStyleLbl="node3" presStyleIdx="3" presStyleCnt="5"/>
      <dgm:spPr/>
      <dgm:t>
        <a:bodyPr/>
        <a:lstStyle/>
        <a:p>
          <a:endParaRPr lang="es-ES"/>
        </a:p>
      </dgm:t>
    </dgm:pt>
    <dgm:pt modelId="{C4FA23A4-BFEC-4DF0-949B-21FC4AA3CB21}" type="pres">
      <dgm:prSet presAssocID="{92E4E1FA-E304-4A2E-8BFE-AE87617F340F}" presName="hierChild4" presStyleCnt="0"/>
      <dgm:spPr/>
    </dgm:pt>
    <dgm:pt modelId="{F8257F91-E9E5-4910-9402-270B194E7E0F}" type="pres">
      <dgm:prSet presAssocID="{92E4E1FA-E304-4A2E-8BFE-AE87617F340F}" presName="hierChild5" presStyleCnt="0"/>
      <dgm:spPr/>
    </dgm:pt>
    <dgm:pt modelId="{D7F8D220-D07E-4587-925E-D1E2DFE01B2E}" type="pres">
      <dgm:prSet presAssocID="{94C20F34-8E4D-4383-8EC1-6F66DF390AFD}" presName="Name37" presStyleLbl="parChTrans1D3" presStyleIdx="4" presStyleCnt="5"/>
      <dgm:spPr/>
      <dgm:t>
        <a:bodyPr/>
        <a:lstStyle/>
        <a:p>
          <a:endParaRPr lang="es-ES"/>
        </a:p>
      </dgm:t>
    </dgm:pt>
    <dgm:pt modelId="{C302C5AD-A30D-4A33-89EE-BDB0FC6ECC09}" type="pres">
      <dgm:prSet presAssocID="{D1DBE6AC-A69F-485A-8ACA-3D2FD6467F43}" presName="hierRoot2" presStyleCnt="0">
        <dgm:presLayoutVars>
          <dgm:hierBranch val="init"/>
        </dgm:presLayoutVars>
      </dgm:prSet>
      <dgm:spPr/>
    </dgm:pt>
    <dgm:pt modelId="{1E121F53-573B-4FE2-A760-032AB0044C16}" type="pres">
      <dgm:prSet presAssocID="{D1DBE6AC-A69F-485A-8ACA-3D2FD6467F43}" presName="rootComposite" presStyleCnt="0"/>
      <dgm:spPr/>
    </dgm:pt>
    <dgm:pt modelId="{859C9DD3-620C-445D-AC3F-C38B0454D946}" type="pres">
      <dgm:prSet presAssocID="{D1DBE6AC-A69F-485A-8ACA-3D2FD6467F43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9BA7E-7E92-4D1A-9A1C-7A4DA65E447E}" type="pres">
      <dgm:prSet presAssocID="{D1DBE6AC-A69F-485A-8ACA-3D2FD6467F43}" presName="rootConnector" presStyleLbl="node3" presStyleIdx="4" presStyleCnt="5"/>
      <dgm:spPr/>
      <dgm:t>
        <a:bodyPr/>
        <a:lstStyle/>
        <a:p>
          <a:endParaRPr lang="es-ES"/>
        </a:p>
      </dgm:t>
    </dgm:pt>
    <dgm:pt modelId="{3BF8BAAE-04F8-43E0-A872-6FE759DF5945}" type="pres">
      <dgm:prSet presAssocID="{D1DBE6AC-A69F-485A-8ACA-3D2FD6467F43}" presName="hierChild4" presStyleCnt="0"/>
      <dgm:spPr/>
    </dgm:pt>
    <dgm:pt modelId="{39335474-ED57-427D-BB5D-1925A6C3AE56}" type="pres">
      <dgm:prSet presAssocID="{D1DBE6AC-A69F-485A-8ACA-3D2FD6467F43}" presName="hierChild5" presStyleCnt="0"/>
      <dgm:spPr/>
    </dgm:pt>
    <dgm:pt modelId="{6603B7C0-962C-40D8-AB14-A76E813B6A55}" type="pres">
      <dgm:prSet presAssocID="{E07A1B1D-76D0-4440-96E5-EE11CE106D54}" presName="hierChild5" presStyleCnt="0"/>
      <dgm:spPr/>
    </dgm:pt>
    <dgm:pt modelId="{588A8994-C8AD-49BC-87F2-BDABDBE4B234}" type="pres">
      <dgm:prSet presAssocID="{1C87B6BD-C833-4D9E-9671-E2CFEA03E983}" presName="hierChild3" presStyleCnt="0"/>
      <dgm:spPr/>
    </dgm:pt>
  </dgm:ptLst>
  <dgm:cxnLst>
    <dgm:cxn modelId="{2AE3CAE4-6BDC-4895-9137-87B102B9343D}" srcId="{1C87B6BD-C833-4D9E-9671-E2CFEA03E983}" destId="{892DB9A2-0FBA-48B5-B553-AE7A230A9722}" srcOrd="1" destOrd="0" parTransId="{7320CD9F-E4A8-4132-9C53-B6DA9BA4A930}" sibTransId="{77B0320C-E1B6-42EB-8D7D-E4FBDB62695F}"/>
    <dgm:cxn modelId="{3A4983A9-02AC-4D31-9505-743525625F61}" type="presOf" srcId="{892DB9A2-0FBA-48B5-B553-AE7A230A9722}" destId="{B71BC3B4-C577-4349-977A-D60B81B3FF11}" srcOrd="0" destOrd="0" presId="urn:microsoft.com/office/officeart/2005/8/layout/orgChart1"/>
    <dgm:cxn modelId="{4DEC84F8-CC01-4B29-8519-72E312BFAB0A}" type="presOf" srcId="{D1DBE6AC-A69F-485A-8ACA-3D2FD6467F43}" destId="{859C9DD3-620C-445D-AC3F-C38B0454D946}" srcOrd="0" destOrd="0" presId="urn:microsoft.com/office/officeart/2005/8/layout/orgChart1"/>
    <dgm:cxn modelId="{63F9AE64-B391-466C-A53B-02DC7AE59DCE}" type="presOf" srcId="{E144801B-2810-470C-824F-BFE1760B1EB3}" destId="{CE809045-2C16-4CF8-8196-4F4B442866EF}" srcOrd="0" destOrd="0" presId="urn:microsoft.com/office/officeart/2005/8/layout/orgChart1"/>
    <dgm:cxn modelId="{E4692511-0614-4259-AB64-26E1DBB51096}" type="presOf" srcId="{892DB9A2-0FBA-48B5-B553-AE7A230A9722}" destId="{0B98379D-2863-4B03-96E4-13A50D9D5844}" srcOrd="1" destOrd="0" presId="urn:microsoft.com/office/officeart/2005/8/layout/orgChart1"/>
    <dgm:cxn modelId="{46E28FAB-DBF4-4E68-B4FB-6BCF650D4379}" type="presOf" srcId="{7362DE70-B4E8-4BEF-A64D-9582AC31A58F}" destId="{1B0910FD-2BA3-42D1-BADD-B72378984970}" srcOrd="0" destOrd="0" presId="urn:microsoft.com/office/officeart/2005/8/layout/orgChart1"/>
    <dgm:cxn modelId="{F9CE4AFD-67AB-47AD-82CF-E1307285B36C}" srcId="{1C87B6BD-C833-4D9E-9671-E2CFEA03E983}" destId="{AB20DBE0-840C-48CA-9C9A-469589D3ABDD}" srcOrd="0" destOrd="0" parTransId="{AC3697CB-6624-485D-B0DC-3C9BD8E03DBE}" sibTransId="{1532B4BD-EE89-436C-BD9C-BDF214E4FCF9}"/>
    <dgm:cxn modelId="{24331945-F85E-42A3-92B0-93A921F5CA29}" type="presOf" srcId="{262D0177-58AA-4C10-9B2E-8699B31F02B8}" destId="{F1008DCE-1CC4-47A4-A68E-1A882CB7E940}" srcOrd="1" destOrd="0" presId="urn:microsoft.com/office/officeart/2005/8/layout/orgChart1"/>
    <dgm:cxn modelId="{EA23FCED-F61D-4EDB-9C22-F8D71EDF599F}" type="presOf" srcId="{520670F9-CA6B-4347-B88E-0540BABA7B1C}" destId="{9E33098C-A34E-4B10-B7A8-A7D21A1F10CF}" srcOrd="0" destOrd="0" presId="urn:microsoft.com/office/officeart/2005/8/layout/orgChart1"/>
    <dgm:cxn modelId="{AC3629E3-2BA1-4CC1-B470-C02C61F6DF51}" type="presOf" srcId="{F0A9F293-70A5-4C29-9754-C67BB44EC97F}" destId="{25880A32-3168-4479-A61A-85F51209D5CF}" srcOrd="0" destOrd="0" presId="urn:microsoft.com/office/officeart/2005/8/layout/orgChart1"/>
    <dgm:cxn modelId="{F439E7F1-334A-44C6-BB4A-25AD37732368}" type="presOf" srcId="{E144801B-2810-470C-824F-BFE1760B1EB3}" destId="{5A809A45-A47B-458B-B125-B551F92DCA3C}" srcOrd="1" destOrd="0" presId="urn:microsoft.com/office/officeart/2005/8/layout/orgChart1"/>
    <dgm:cxn modelId="{2480F17E-A259-45B7-A6B9-D94F1BED78EA}" type="presOf" srcId="{E07A1B1D-76D0-4440-96E5-EE11CE106D54}" destId="{9A385C73-7ADD-45D6-A0D6-F26E937B7153}" srcOrd="1" destOrd="0" presId="urn:microsoft.com/office/officeart/2005/8/layout/orgChart1"/>
    <dgm:cxn modelId="{24B4A6D3-0BAA-468C-819B-6AF115280356}" type="presOf" srcId="{DB9E63B2-9226-4D9E-9760-2D7185FE7A19}" destId="{3D6CC838-558C-4A03-81F9-39526C585098}" srcOrd="0" destOrd="0" presId="urn:microsoft.com/office/officeart/2005/8/layout/orgChart1"/>
    <dgm:cxn modelId="{B8E8AA5D-181C-435D-B8A8-A6361238ACAB}" srcId="{DB9E63B2-9226-4D9E-9760-2D7185FE7A19}" destId="{E144801B-2810-470C-824F-BFE1760B1EB3}" srcOrd="0" destOrd="0" parTransId="{F0A9F293-70A5-4C29-9754-C67BB44EC97F}" sibTransId="{8CABE94D-C694-41F2-8004-BE289EE3C135}"/>
    <dgm:cxn modelId="{7EB99C22-D20B-405E-8F68-8DFC3F1F01FE}" type="presOf" srcId="{0008CACA-8A78-40E1-918F-A287B7B6DFDC}" destId="{F464ED2E-45F1-4ADD-BD24-657CECB80D64}" srcOrd="0" destOrd="0" presId="urn:microsoft.com/office/officeart/2005/8/layout/orgChart1"/>
    <dgm:cxn modelId="{82F8ED22-C79A-4B33-8AC7-6248AFC9C40A}" srcId="{E07A1B1D-76D0-4440-96E5-EE11CE106D54}" destId="{92E4E1FA-E304-4A2E-8BFE-AE87617F340F}" srcOrd="0" destOrd="0" parTransId="{38DD0C93-74D3-4917-9D90-AF3ED01A7F77}" sibTransId="{40D1D126-6A3B-4BD5-A8CE-E0F696616BD6}"/>
    <dgm:cxn modelId="{4804521A-8EAB-40FA-AA93-4E6537A2DF9B}" srcId="{1C87B6BD-C833-4D9E-9671-E2CFEA03E983}" destId="{DB9E63B2-9226-4D9E-9760-2D7185FE7A19}" srcOrd="2" destOrd="0" parTransId="{9226E9D0-B05B-4A8C-8B21-2D9A1D79F530}" sibTransId="{946AF0D1-FA85-47A1-A930-3F6EAFD250C5}"/>
    <dgm:cxn modelId="{D4FA5F85-BF54-45E7-987D-6C9D10CAC4EE}" type="presOf" srcId="{D1DBE6AC-A69F-485A-8ACA-3D2FD6467F43}" destId="{9A59BA7E-7E92-4D1A-9A1C-7A4DA65E447E}" srcOrd="1" destOrd="0" presId="urn:microsoft.com/office/officeart/2005/8/layout/orgChart1"/>
    <dgm:cxn modelId="{6BEA0DD6-4827-4D34-8F7B-0FEF2031CD99}" type="presOf" srcId="{38DD0C93-74D3-4917-9D90-AF3ED01A7F77}" destId="{3F87CAFA-F343-46EA-BAD0-FD7F74DCEEE9}" srcOrd="0" destOrd="0" presId="urn:microsoft.com/office/officeart/2005/8/layout/orgChart1"/>
    <dgm:cxn modelId="{ADCAB752-093B-48A3-A4CB-51D413CE2458}" type="presOf" srcId="{7320CD9F-E4A8-4132-9C53-B6DA9BA4A930}" destId="{138C28E4-77C2-46C7-A4AE-AC717E8D5A52}" srcOrd="0" destOrd="0" presId="urn:microsoft.com/office/officeart/2005/8/layout/orgChart1"/>
    <dgm:cxn modelId="{0C7DA081-26BA-4E5D-9F8B-FA2A5611B73C}" type="presOf" srcId="{AB20DBE0-840C-48CA-9C9A-469589D3ABDD}" destId="{AC983690-DC55-49BC-BBD3-D7E976EE29BC}" srcOrd="0" destOrd="0" presId="urn:microsoft.com/office/officeart/2005/8/layout/orgChart1"/>
    <dgm:cxn modelId="{DD09CD75-C2BB-47BB-8201-F6E27E2F9C77}" type="presOf" srcId="{F75ECC3D-DDE1-4A88-966B-F85EE2824940}" destId="{B49C971B-ED11-4E76-9D07-B35B8730B0A1}" srcOrd="1" destOrd="0" presId="urn:microsoft.com/office/officeart/2005/8/layout/orgChart1"/>
    <dgm:cxn modelId="{B2E72B8D-1C40-4202-99A7-997CE7B04582}" type="presOf" srcId="{AB20DBE0-840C-48CA-9C9A-469589D3ABDD}" destId="{78D08DEF-3D40-4C77-8D09-22F8F727937F}" srcOrd="1" destOrd="0" presId="urn:microsoft.com/office/officeart/2005/8/layout/orgChart1"/>
    <dgm:cxn modelId="{EC9FEC07-39BE-41E2-B370-E96ADDF99215}" srcId="{892DB9A2-0FBA-48B5-B553-AE7A230A9722}" destId="{262D0177-58AA-4C10-9B2E-8699B31F02B8}" srcOrd="0" destOrd="0" parTransId="{C6082ABB-205B-4728-BA55-EBF2C14CCEAE}" sibTransId="{5D3229A1-A1E7-49AB-9E4B-D144933BBAEC}"/>
    <dgm:cxn modelId="{85484F21-3282-4E5D-9AA8-FD91F6659465}" type="presOf" srcId="{94C20F34-8E4D-4383-8EC1-6F66DF390AFD}" destId="{D7F8D220-D07E-4587-925E-D1E2DFE01B2E}" srcOrd="0" destOrd="0" presId="urn:microsoft.com/office/officeart/2005/8/layout/orgChart1"/>
    <dgm:cxn modelId="{F8A1694B-0D2F-4F03-843E-73B3AFD5C7F5}" srcId="{520670F9-CA6B-4347-B88E-0540BABA7B1C}" destId="{1C87B6BD-C833-4D9E-9671-E2CFEA03E983}" srcOrd="0" destOrd="0" parTransId="{23E0D2B7-2933-4882-9787-BEB949BE22E4}" sibTransId="{E5F29679-061A-4D09-8D4F-C5BAA6F49687}"/>
    <dgm:cxn modelId="{10023EEE-23E4-44A7-832E-E8DCACFC606F}" type="presOf" srcId="{1C87B6BD-C833-4D9E-9671-E2CFEA03E983}" destId="{BFF122F0-246F-4379-BFE6-DAA983838F39}" srcOrd="1" destOrd="0" presId="urn:microsoft.com/office/officeart/2005/8/layout/orgChart1"/>
    <dgm:cxn modelId="{BE54E92F-0E16-404D-A7E4-82E14B0B4542}" type="presOf" srcId="{92E4E1FA-E304-4A2E-8BFE-AE87617F340F}" destId="{F6D084CC-F153-414F-AB9A-3BA0A19C1253}" srcOrd="0" destOrd="0" presId="urn:microsoft.com/office/officeart/2005/8/layout/orgChart1"/>
    <dgm:cxn modelId="{F520FEA5-2FB8-4269-A339-7FA7CC3E967A}" srcId="{1C87B6BD-C833-4D9E-9671-E2CFEA03E983}" destId="{E07A1B1D-76D0-4440-96E5-EE11CE106D54}" srcOrd="3" destOrd="0" parTransId="{0008CACA-8A78-40E1-918F-A287B7B6DFDC}" sibTransId="{35B87E24-BB46-4F7D-9B1C-48D14608186B}"/>
    <dgm:cxn modelId="{9B0ED3C4-3EB6-4FA5-B6CE-A3F2EF52E731}" type="presOf" srcId="{E07A1B1D-76D0-4440-96E5-EE11CE106D54}" destId="{BDDC38DA-15F9-4FF0-8FE0-A51450713974}" srcOrd="0" destOrd="0" presId="urn:microsoft.com/office/officeart/2005/8/layout/orgChart1"/>
    <dgm:cxn modelId="{3682D900-E88A-429D-B189-DC029E5C98D1}" type="presOf" srcId="{DB9E63B2-9226-4D9E-9760-2D7185FE7A19}" destId="{CA0CEFD7-F7CB-45BA-894C-580A466501C8}" srcOrd="1" destOrd="0" presId="urn:microsoft.com/office/officeart/2005/8/layout/orgChart1"/>
    <dgm:cxn modelId="{7592CAA5-4F35-4430-89C7-440BA9211D0D}" type="presOf" srcId="{9226E9D0-B05B-4A8C-8B21-2D9A1D79F530}" destId="{C21D62AC-1BAD-4A68-A237-A21D06F47D10}" srcOrd="0" destOrd="0" presId="urn:microsoft.com/office/officeart/2005/8/layout/orgChart1"/>
    <dgm:cxn modelId="{0953DA96-9D72-4D2A-ADB1-B9DFA84C6CC5}" type="presOf" srcId="{262D0177-58AA-4C10-9B2E-8699B31F02B8}" destId="{FDEF0C6C-6341-4F03-981E-21553DE76E06}" srcOrd="0" destOrd="0" presId="urn:microsoft.com/office/officeart/2005/8/layout/orgChart1"/>
    <dgm:cxn modelId="{03FC1B4C-62E3-4898-9164-2E2E05FE59E5}" type="presOf" srcId="{92E4E1FA-E304-4A2E-8BFE-AE87617F340F}" destId="{56F75666-CD59-491D-B41E-11860FBB387D}" srcOrd="1" destOrd="0" presId="urn:microsoft.com/office/officeart/2005/8/layout/orgChart1"/>
    <dgm:cxn modelId="{6C94B7EC-B1D0-426C-8E42-E966CDA62960}" type="presOf" srcId="{F75ECC3D-DDE1-4A88-966B-F85EE2824940}" destId="{4203582C-42A9-4D7E-A35F-75766FDCAE94}" srcOrd="0" destOrd="0" presId="urn:microsoft.com/office/officeart/2005/8/layout/orgChart1"/>
    <dgm:cxn modelId="{C83D4B30-5230-4043-A83F-FEACE7FDBA61}" type="presOf" srcId="{AC3697CB-6624-485D-B0DC-3C9BD8E03DBE}" destId="{74967BED-AB43-4354-AEDE-62DCF985CDAD}" srcOrd="0" destOrd="0" presId="urn:microsoft.com/office/officeart/2005/8/layout/orgChart1"/>
    <dgm:cxn modelId="{4AB99056-F73F-4FD0-8B23-9A7890F785F8}" srcId="{AB20DBE0-840C-48CA-9C9A-469589D3ABDD}" destId="{F75ECC3D-DDE1-4A88-966B-F85EE2824940}" srcOrd="0" destOrd="0" parTransId="{7362DE70-B4E8-4BEF-A64D-9582AC31A58F}" sibTransId="{1CAFA81B-E0F0-49B3-AF06-B7ACFBE265FF}"/>
    <dgm:cxn modelId="{10F5AD45-B8A5-441D-B172-CEAB6968FE28}" srcId="{E07A1B1D-76D0-4440-96E5-EE11CE106D54}" destId="{D1DBE6AC-A69F-485A-8ACA-3D2FD6467F43}" srcOrd="1" destOrd="0" parTransId="{94C20F34-8E4D-4383-8EC1-6F66DF390AFD}" sibTransId="{5D79FD82-8B2D-44A3-997A-447C272E1C21}"/>
    <dgm:cxn modelId="{9D5A68F7-8EDF-4A66-BD49-7E14EC49BD52}" type="presOf" srcId="{C6082ABB-205B-4728-BA55-EBF2C14CCEAE}" destId="{601FD346-8D14-42B5-A5E4-1C7923C040E0}" srcOrd="0" destOrd="0" presId="urn:microsoft.com/office/officeart/2005/8/layout/orgChart1"/>
    <dgm:cxn modelId="{703826C9-948A-473A-B6A8-F8909C4EC99E}" type="presOf" srcId="{1C87B6BD-C833-4D9E-9671-E2CFEA03E983}" destId="{85F84525-A347-4C35-B6C5-04859EB813E3}" srcOrd="0" destOrd="0" presId="urn:microsoft.com/office/officeart/2005/8/layout/orgChart1"/>
    <dgm:cxn modelId="{F0506A34-067A-4C18-856A-0E4CED220D11}" type="presParOf" srcId="{9E33098C-A34E-4B10-B7A8-A7D21A1F10CF}" destId="{84FC11A8-2785-4A2D-9166-6F3A10DFF1BC}" srcOrd="0" destOrd="0" presId="urn:microsoft.com/office/officeart/2005/8/layout/orgChart1"/>
    <dgm:cxn modelId="{E8012537-5E2F-42C5-B3C4-6AD2D44E6D60}" type="presParOf" srcId="{84FC11A8-2785-4A2D-9166-6F3A10DFF1BC}" destId="{74AA6D1D-35E7-4072-9169-AC5DE9607FA8}" srcOrd="0" destOrd="0" presId="urn:microsoft.com/office/officeart/2005/8/layout/orgChart1"/>
    <dgm:cxn modelId="{3ED1F6DC-094C-4F29-ABB7-93BE152299F9}" type="presParOf" srcId="{74AA6D1D-35E7-4072-9169-AC5DE9607FA8}" destId="{85F84525-A347-4C35-B6C5-04859EB813E3}" srcOrd="0" destOrd="0" presId="urn:microsoft.com/office/officeart/2005/8/layout/orgChart1"/>
    <dgm:cxn modelId="{0960B499-6709-4299-91BC-437AB1971965}" type="presParOf" srcId="{74AA6D1D-35E7-4072-9169-AC5DE9607FA8}" destId="{BFF122F0-246F-4379-BFE6-DAA983838F39}" srcOrd="1" destOrd="0" presId="urn:microsoft.com/office/officeart/2005/8/layout/orgChart1"/>
    <dgm:cxn modelId="{05DFB6E3-80B6-42E9-A18C-376DCA98BADF}" type="presParOf" srcId="{84FC11A8-2785-4A2D-9166-6F3A10DFF1BC}" destId="{B3E69902-7FAE-4A0C-98E5-2B15A935F9C7}" srcOrd="1" destOrd="0" presId="urn:microsoft.com/office/officeart/2005/8/layout/orgChart1"/>
    <dgm:cxn modelId="{798DEF82-0CF2-4D86-8D9A-8F572E250806}" type="presParOf" srcId="{B3E69902-7FAE-4A0C-98E5-2B15A935F9C7}" destId="{74967BED-AB43-4354-AEDE-62DCF985CDAD}" srcOrd="0" destOrd="0" presId="urn:microsoft.com/office/officeart/2005/8/layout/orgChart1"/>
    <dgm:cxn modelId="{89AA0F28-9242-4F54-A7B6-99819B9FDFEF}" type="presParOf" srcId="{B3E69902-7FAE-4A0C-98E5-2B15A935F9C7}" destId="{81C08BB9-3DF5-4B58-B33D-E27CD74DDAE1}" srcOrd="1" destOrd="0" presId="urn:microsoft.com/office/officeart/2005/8/layout/orgChart1"/>
    <dgm:cxn modelId="{74474C21-8A7A-4B8E-BA80-A21C998E29A9}" type="presParOf" srcId="{81C08BB9-3DF5-4B58-B33D-E27CD74DDAE1}" destId="{6F9D6AEA-0202-45C4-88A4-33B55FD508CC}" srcOrd="0" destOrd="0" presId="urn:microsoft.com/office/officeart/2005/8/layout/orgChart1"/>
    <dgm:cxn modelId="{418F8E16-1C7C-48A5-855F-EB7B7D6653E2}" type="presParOf" srcId="{6F9D6AEA-0202-45C4-88A4-33B55FD508CC}" destId="{AC983690-DC55-49BC-BBD3-D7E976EE29BC}" srcOrd="0" destOrd="0" presId="urn:microsoft.com/office/officeart/2005/8/layout/orgChart1"/>
    <dgm:cxn modelId="{5B5A0603-AEB6-4AD2-90C4-A2FD83DE1FFD}" type="presParOf" srcId="{6F9D6AEA-0202-45C4-88A4-33B55FD508CC}" destId="{78D08DEF-3D40-4C77-8D09-22F8F727937F}" srcOrd="1" destOrd="0" presId="urn:microsoft.com/office/officeart/2005/8/layout/orgChart1"/>
    <dgm:cxn modelId="{930A2AAF-CF76-4087-941C-902C38CBEA20}" type="presParOf" srcId="{81C08BB9-3DF5-4B58-B33D-E27CD74DDAE1}" destId="{387102DC-DC35-42BB-88FF-493DB65BE735}" srcOrd="1" destOrd="0" presId="urn:microsoft.com/office/officeart/2005/8/layout/orgChart1"/>
    <dgm:cxn modelId="{DF7620C8-423B-4853-988B-05D3B438EB58}" type="presParOf" srcId="{387102DC-DC35-42BB-88FF-493DB65BE735}" destId="{1B0910FD-2BA3-42D1-BADD-B72378984970}" srcOrd="0" destOrd="0" presId="urn:microsoft.com/office/officeart/2005/8/layout/orgChart1"/>
    <dgm:cxn modelId="{93C6E915-605D-4813-BB93-3E7A7DBCC0F5}" type="presParOf" srcId="{387102DC-DC35-42BB-88FF-493DB65BE735}" destId="{F5AD54B6-FCE3-4FF5-9EA9-09434A34CA2E}" srcOrd="1" destOrd="0" presId="urn:microsoft.com/office/officeart/2005/8/layout/orgChart1"/>
    <dgm:cxn modelId="{21100C97-6E9E-4BD3-8AD5-5377D46B856E}" type="presParOf" srcId="{F5AD54B6-FCE3-4FF5-9EA9-09434A34CA2E}" destId="{F55C34DB-9F8B-459E-9A34-33EA045B5972}" srcOrd="0" destOrd="0" presId="urn:microsoft.com/office/officeart/2005/8/layout/orgChart1"/>
    <dgm:cxn modelId="{69EC4B82-F233-4E52-BB82-8EA57A52B438}" type="presParOf" srcId="{F55C34DB-9F8B-459E-9A34-33EA045B5972}" destId="{4203582C-42A9-4D7E-A35F-75766FDCAE94}" srcOrd="0" destOrd="0" presId="urn:microsoft.com/office/officeart/2005/8/layout/orgChart1"/>
    <dgm:cxn modelId="{C42608F1-023D-4377-9623-2934B4AB2722}" type="presParOf" srcId="{F55C34DB-9F8B-459E-9A34-33EA045B5972}" destId="{B49C971B-ED11-4E76-9D07-B35B8730B0A1}" srcOrd="1" destOrd="0" presId="urn:microsoft.com/office/officeart/2005/8/layout/orgChart1"/>
    <dgm:cxn modelId="{0BC000E1-A97B-488B-9370-3F1DE2B529B4}" type="presParOf" srcId="{F5AD54B6-FCE3-4FF5-9EA9-09434A34CA2E}" destId="{8D48EE71-697C-4A9E-9DC8-1567CC3550C0}" srcOrd="1" destOrd="0" presId="urn:microsoft.com/office/officeart/2005/8/layout/orgChart1"/>
    <dgm:cxn modelId="{DA92232C-2B77-4DFD-ABFF-B6D885A99C14}" type="presParOf" srcId="{F5AD54B6-FCE3-4FF5-9EA9-09434A34CA2E}" destId="{D592C06B-6888-43B9-ADF4-F72CB4CCC8BB}" srcOrd="2" destOrd="0" presId="urn:microsoft.com/office/officeart/2005/8/layout/orgChart1"/>
    <dgm:cxn modelId="{E33A06E7-2951-48A1-A95F-49D0EF576F54}" type="presParOf" srcId="{81C08BB9-3DF5-4B58-B33D-E27CD74DDAE1}" destId="{7001DD99-1E6E-499D-B901-5612AA816C67}" srcOrd="2" destOrd="0" presId="urn:microsoft.com/office/officeart/2005/8/layout/orgChart1"/>
    <dgm:cxn modelId="{BC109F34-6FEF-4D56-AB6D-DF7DA54837C8}" type="presParOf" srcId="{B3E69902-7FAE-4A0C-98E5-2B15A935F9C7}" destId="{138C28E4-77C2-46C7-A4AE-AC717E8D5A52}" srcOrd="2" destOrd="0" presId="urn:microsoft.com/office/officeart/2005/8/layout/orgChart1"/>
    <dgm:cxn modelId="{F471B168-E225-443D-B813-82F07C352A05}" type="presParOf" srcId="{B3E69902-7FAE-4A0C-98E5-2B15A935F9C7}" destId="{3DA47E51-6A2D-4AAB-A1F1-2A2C9A569AB9}" srcOrd="3" destOrd="0" presId="urn:microsoft.com/office/officeart/2005/8/layout/orgChart1"/>
    <dgm:cxn modelId="{2E72FB3E-1E8C-49C1-B741-F8B030CA0DD1}" type="presParOf" srcId="{3DA47E51-6A2D-4AAB-A1F1-2A2C9A569AB9}" destId="{4D969748-E20B-416D-83E2-4AB5DA4DFAE4}" srcOrd="0" destOrd="0" presId="urn:microsoft.com/office/officeart/2005/8/layout/orgChart1"/>
    <dgm:cxn modelId="{7C3E6E38-4C1C-4A23-8E66-EB07D200800D}" type="presParOf" srcId="{4D969748-E20B-416D-83E2-4AB5DA4DFAE4}" destId="{B71BC3B4-C577-4349-977A-D60B81B3FF11}" srcOrd="0" destOrd="0" presId="urn:microsoft.com/office/officeart/2005/8/layout/orgChart1"/>
    <dgm:cxn modelId="{96C7253E-C32B-4ABF-948C-2D3B4C204C54}" type="presParOf" srcId="{4D969748-E20B-416D-83E2-4AB5DA4DFAE4}" destId="{0B98379D-2863-4B03-96E4-13A50D9D5844}" srcOrd="1" destOrd="0" presId="urn:microsoft.com/office/officeart/2005/8/layout/orgChart1"/>
    <dgm:cxn modelId="{36F92603-CB55-4144-A539-E2585B6C7577}" type="presParOf" srcId="{3DA47E51-6A2D-4AAB-A1F1-2A2C9A569AB9}" destId="{B2B3360D-A696-4322-BB6F-A0F1E464D09C}" srcOrd="1" destOrd="0" presId="urn:microsoft.com/office/officeart/2005/8/layout/orgChart1"/>
    <dgm:cxn modelId="{5996DC59-CDA2-4FD1-9952-03DE6E838A65}" type="presParOf" srcId="{B2B3360D-A696-4322-BB6F-A0F1E464D09C}" destId="{601FD346-8D14-42B5-A5E4-1C7923C040E0}" srcOrd="0" destOrd="0" presId="urn:microsoft.com/office/officeart/2005/8/layout/orgChart1"/>
    <dgm:cxn modelId="{6A4BFC76-A236-488F-8322-CE7D04008CB4}" type="presParOf" srcId="{B2B3360D-A696-4322-BB6F-A0F1E464D09C}" destId="{FD401CAB-E0C8-4F87-8B96-8232D83383ED}" srcOrd="1" destOrd="0" presId="urn:microsoft.com/office/officeart/2005/8/layout/orgChart1"/>
    <dgm:cxn modelId="{46FDDFA3-7EED-4B02-9521-71A9B8C4A90D}" type="presParOf" srcId="{FD401CAB-E0C8-4F87-8B96-8232D83383ED}" destId="{C52CAF9A-486C-4982-8B37-017980F88E50}" srcOrd="0" destOrd="0" presId="urn:microsoft.com/office/officeart/2005/8/layout/orgChart1"/>
    <dgm:cxn modelId="{3289B848-03DA-421C-A185-5CBD0D24757C}" type="presParOf" srcId="{C52CAF9A-486C-4982-8B37-017980F88E50}" destId="{FDEF0C6C-6341-4F03-981E-21553DE76E06}" srcOrd="0" destOrd="0" presId="urn:microsoft.com/office/officeart/2005/8/layout/orgChart1"/>
    <dgm:cxn modelId="{A0CF8A2E-3F02-4366-8321-DBC3872185A4}" type="presParOf" srcId="{C52CAF9A-486C-4982-8B37-017980F88E50}" destId="{F1008DCE-1CC4-47A4-A68E-1A882CB7E940}" srcOrd="1" destOrd="0" presId="urn:microsoft.com/office/officeart/2005/8/layout/orgChart1"/>
    <dgm:cxn modelId="{A08BFCD8-BBC7-4145-B90A-DD201398BBE3}" type="presParOf" srcId="{FD401CAB-E0C8-4F87-8B96-8232D83383ED}" destId="{D783F287-73AF-4F88-B11D-FE62C06C21C0}" srcOrd="1" destOrd="0" presId="urn:microsoft.com/office/officeart/2005/8/layout/orgChart1"/>
    <dgm:cxn modelId="{F6335457-6CD1-45CE-9F74-A219D13278C2}" type="presParOf" srcId="{FD401CAB-E0C8-4F87-8B96-8232D83383ED}" destId="{260BB653-4B72-4428-ABD8-09C5E91AEBC0}" srcOrd="2" destOrd="0" presId="urn:microsoft.com/office/officeart/2005/8/layout/orgChart1"/>
    <dgm:cxn modelId="{B4DCC959-D6DE-4B5B-B2DF-7CD2CC61ACD1}" type="presParOf" srcId="{3DA47E51-6A2D-4AAB-A1F1-2A2C9A569AB9}" destId="{8F5668A6-8D65-4142-9708-4A3B844013AA}" srcOrd="2" destOrd="0" presId="urn:microsoft.com/office/officeart/2005/8/layout/orgChart1"/>
    <dgm:cxn modelId="{C84DA0B7-B97B-4D3A-8789-94A9A849D88D}" type="presParOf" srcId="{B3E69902-7FAE-4A0C-98E5-2B15A935F9C7}" destId="{C21D62AC-1BAD-4A68-A237-A21D06F47D10}" srcOrd="4" destOrd="0" presId="urn:microsoft.com/office/officeart/2005/8/layout/orgChart1"/>
    <dgm:cxn modelId="{09D36D45-A7CC-4913-ADC7-7029A09DBE03}" type="presParOf" srcId="{B3E69902-7FAE-4A0C-98E5-2B15A935F9C7}" destId="{7E974924-ED61-4FE4-A833-68777D8ECC0F}" srcOrd="5" destOrd="0" presId="urn:microsoft.com/office/officeart/2005/8/layout/orgChart1"/>
    <dgm:cxn modelId="{F006C858-B35B-4989-9684-40057D89FC63}" type="presParOf" srcId="{7E974924-ED61-4FE4-A833-68777D8ECC0F}" destId="{324B78C2-27C0-4DC3-A0A9-D408316364B9}" srcOrd="0" destOrd="0" presId="urn:microsoft.com/office/officeart/2005/8/layout/orgChart1"/>
    <dgm:cxn modelId="{8C4361F2-3742-4D0C-8E64-7819E65A56B3}" type="presParOf" srcId="{324B78C2-27C0-4DC3-A0A9-D408316364B9}" destId="{3D6CC838-558C-4A03-81F9-39526C585098}" srcOrd="0" destOrd="0" presId="urn:microsoft.com/office/officeart/2005/8/layout/orgChart1"/>
    <dgm:cxn modelId="{207AE7E0-C3B2-4152-B8F4-E69F226F8183}" type="presParOf" srcId="{324B78C2-27C0-4DC3-A0A9-D408316364B9}" destId="{CA0CEFD7-F7CB-45BA-894C-580A466501C8}" srcOrd="1" destOrd="0" presId="urn:microsoft.com/office/officeart/2005/8/layout/orgChart1"/>
    <dgm:cxn modelId="{797B5410-0F2D-4D78-8D54-3CA177813480}" type="presParOf" srcId="{7E974924-ED61-4FE4-A833-68777D8ECC0F}" destId="{C720C434-A6C7-44C1-9784-610FC1CEDB98}" srcOrd="1" destOrd="0" presId="urn:microsoft.com/office/officeart/2005/8/layout/orgChart1"/>
    <dgm:cxn modelId="{E410E285-5CDA-467D-85B2-52D4908B9483}" type="presParOf" srcId="{C720C434-A6C7-44C1-9784-610FC1CEDB98}" destId="{25880A32-3168-4479-A61A-85F51209D5CF}" srcOrd="0" destOrd="0" presId="urn:microsoft.com/office/officeart/2005/8/layout/orgChart1"/>
    <dgm:cxn modelId="{606405CB-EDFC-4ED7-9283-D60FB5D4BFB8}" type="presParOf" srcId="{C720C434-A6C7-44C1-9784-610FC1CEDB98}" destId="{B8617818-8363-42FB-A183-3FA3821AEAC4}" srcOrd="1" destOrd="0" presId="urn:microsoft.com/office/officeart/2005/8/layout/orgChart1"/>
    <dgm:cxn modelId="{769D66FD-2222-49EC-9B06-FF1ACB2CC807}" type="presParOf" srcId="{B8617818-8363-42FB-A183-3FA3821AEAC4}" destId="{496FA5E9-8997-420D-AFB6-FDC80C865B90}" srcOrd="0" destOrd="0" presId="urn:microsoft.com/office/officeart/2005/8/layout/orgChart1"/>
    <dgm:cxn modelId="{199FB35C-798B-46BE-96A6-78720485A616}" type="presParOf" srcId="{496FA5E9-8997-420D-AFB6-FDC80C865B90}" destId="{CE809045-2C16-4CF8-8196-4F4B442866EF}" srcOrd="0" destOrd="0" presId="urn:microsoft.com/office/officeart/2005/8/layout/orgChart1"/>
    <dgm:cxn modelId="{788DEA1C-FE94-49F9-9BAC-ED89369DC56F}" type="presParOf" srcId="{496FA5E9-8997-420D-AFB6-FDC80C865B90}" destId="{5A809A45-A47B-458B-B125-B551F92DCA3C}" srcOrd="1" destOrd="0" presId="urn:microsoft.com/office/officeart/2005/8/layout/orgChart1"/>
    <dgm:cxn modelId="{95079B19-B72A-4B53-A5F6-FD2B2D7FC041}" type="presParOf" srcId="{B8617818-8363-42FB-A183-3FA3821AEAC4}" destId="{C2897991-607D-41BD-8EFF-7D9A7BECB89D}" srcOrd="1" destOrd="0" presId="urn:microsoft.com/office/officeart/2005/8/layout/orgChart1"/>
    <dgm:cxn modelId="{ABE60F24-243F-49C3-808F-ECD934574C78}" type="presParOf" srcId="{B8617818-8363-42FB-A183-3FA3821AEAC4}" destId="{A96FDDBA-421D-4482-B901-3A3F6FFB85C1}" srcOrd="2" destOrd="0" presId="urn:microsoft.com/office/officeart/2005/8/layout/orgChart1"/>
    <dgm:cxn modelId="{30EAEF7F-51CE-43F9-9930-35E6F353DCF1}" type="presParOf" srcId="{7E974924-ED61-4FE4-A833-68777D8ECC0F}" destId="{773E9227-24B0-454D-A204-B7D1701F794B}" srcOrd="2" destOrd="0" presId="urn:microsoft.com/office/officeart/2005/8/layout/orgChart1"/>
    <dgm:cxn modelId="{5707D8A9-D094-4BB0-8F7F-8EEB27B20A0E}" type="presParOf" srcId="{B3E69902-7FAE-4A0C-98E5-2B15A935F9C7}" destId="{F464ED2E-45F1-4ADD-BD24-657CECB80D64}" srcOrd="6" destOrd="0" presId="urn:microsoft.com/office/officeart/2005/8/layout/orgChart1"/>
    <dgm:cxn modelId="{1C54D3B7-E254-408A-8C3B-AF5EDFA69AA8}" type="presParOf" srcId="{B3E69902-7FAE-4A0C-98E5-2B15A935F9C7}" destId="{806B74D1-470E-4885-9F94-11F8B225225E}" srcOrd="7" destOrd="0" presId="urn:microsoft.com/office/officeart/2005/8/layout/orgChart1"/>
    <dgm:cxn modelId="{B6A4C7A6-2F0F-42A5-9989-99C05CDC46BB}" type="presParOf" srcId="{806B74D1-470E-4885-9F94-11F8B225225E}" destId="{1C81AF8A-BD78-4F66-AF97-02D364EAF214}" srcOrd="0" destOrd="0" presId="urn:microsoft.com/office/officeart/2005/8/layout/orgChart1"/>
    <dgm:cxn modelId="{16DACEE9-71B4-4E20-A7E1-BF4C6C74DC0B}" type="presParOf" srcId="{1C81AF8A-BD78-4F66-AF97-02D364EAF214}" destId="{BDDC38DA-15F9-4FF0-8FE0-A51450713974}" srcOrd="0" destOrd="0" presId="urn:microsoft.com/office/officeart/2005/8/layout/orgChart1"/>
    <dgm:cxn modelId="{31213D15-4BC9-4FCF-AF0B-ED8F77F690F5}" type="presParOf" srcId="{1C81AF8A-BD78-4F66-AF97-02D364EAF214}" destId="{9A385C73-7ADD-45D6-A0D6-F26E937B7153}" srcOrd="1" destOrd="0" presId="urn:microsoft.com/office/officeart/2005/8/layout/orgChart1"/>
    <dgm:cxn modelId="{3D9EDCE1-C84B-4649-ABB9-F4BA0F47DAF7}" type="presParOf" srcId="{806B74D1-470E-4885-9F94-11F8B225225E}" destId="{47D1429F-AE64-47CA-9F7E-19ECBDDCE120}" srcOrd="1" destOrd="0" presId="urn:microsoft.com/office/officeart/2005/8/layout/orgChart1"/>
    <dgm:cxn modelId="{4C0138B8-2B96-4EF1-A5C0-6E0D2D9D20CD}" type="presParOf" srcId="{47D1429F-AE64-47CA-9F7E-19ECBDDCE120}" destId="{3F87CAFA-F343-46EA-BAD0-FD7F74DCEEE9}" srcOrd="0" destOrd="0" presId="urn:microsoft.com/office/officeart/2005/8/layout/orgChart1"/>
    <dgm:cxn modelId="{09E9DEE6-57AB-464B-9092-D5A16AF1C8BB}" type="presParOf" srcId="{47D1429F-AE64-47CA-9F7E-19ECBDDCE120}" destId="{110DE178-B916-4664-AA2E-B598D9CAEC1B}" srcOrd="1" destOrd="0" presId="urn:microsoft.com/office/officeart/2005/8/layout/orgChart1"/>
    <dgm:cxn modelId="{7943A68B-3B58-458E-94B5-9AE0BAD8649F}" type="presParOf" srcId="{110DE178-B916-4664-AA2E-B598D9CAEC1B}" destId="{25B270F4-B70C-4554-8575-5E63C3D7F07A}" srcOrd="0" destOrd="0" presId="urn:microsoft.com/office/officeart/2005/8/layout/orgChart1"/>
    <dgm:cxn modelId="{2C4CF595-B533-48CC-90E8-8F08EF316D9A}" type="presParOf" srcId="{25B270F4-B70C-4554-8575-5E63C3D7F07A}" destId="{F6D084CC-F153-414F-AB9A-3BA0A19C1253}" srcOrd="0" destOrd="0" presId="urn:microsoft.com/office/officeart/2005/8/layout/orgChart1"/>
    <dgm:cxn modelId="{25402A99-6D54-4E8B-8442-878901880276}" type="presParOf" srcId="{25B270F4-B70C-4554-8575-5E63C3D7F07A}" destId="{56F75666-CD59-491D-B41E-11860FBB387D}" srcOrd="1" destOrd="0" presId="urn:microsoft.com/office/officeart/2005/8/layout/orgChart1"/>
    <dgm:cxn modelId="{18DDFE59-8890-4D38-83AD-7C43DF66A2CE}" type="presParOf" srcId="{110DE178-B916-4664-AA2E-B598D9CAEC1B}" destId="{C4FA23A4-BFEC-4DF0-949B-21FC4AA3CB21}" srcOrd="1" destOrd="0" presId="urn:microsoft.com/office/officeart/2005/8/layout/orgChart1"/>
    <dgm:cxn modelId="{1D8F4D43-DB36-4E41-8E62-1BD0521BD35F}" type="presParOf" srcId="{110DE178-B916-4664-AA2E-B598D9CAEC1B}" destId="{F8257F91-E9E5-4910-9402-270B194E7E0F}" srcOrd="2" destOrd="0" presId="urn:microsoft.com/office/officeart/2005/8/layout/orgChart1"/>
    <dgm:cxn modelId="{41B7E17C-3A24-49D6-9EF4-516F274C0804}" type="presParOf" srcId="{47D1429F-AE64-47CA-9F7E-19ECBDDCE120}" destId="{D7F8D220-D07E-4587-925E-D1E2DFE01B2E}" srcOrd="2" destOrd="0" presId="urn:microsoft.com/office/officeart/2005/8/layout/orgChart1"/>
    <dgm:cxn modelId="{3322D3A2-1974-4756-8E9E-75349658B4D7}" type="presParOf" srcId="{47D1429F-AE64-47CA-9F7E-19ECBDDCE120}" destId="{C302C5AD-A30D-4A33-89EE-BDB0FC6ECC09}" srcOrd="3" destOrd="0" presId="urn:microsoft.com/office/officeart/2005/8/layout/orgChart1"/>
    <dgm:cxn modelId="{C2D8F3E9-8B04-4B21-A81A-BE778672641A}" type="presParOf" srcId="{C302C5AD-A30D-4A33-89EE-BDB0FC6ECC09}" destId="{1E121F53-573B-4FE2-A760-032AB0044C16}" srcOrd="0" destOrd="0" presId="urn:microsoft.com/office/officeart/2005/8/layout/orgChart1"/>
    <dgm:cxn modelId="{A20E99DD-9D09-40D3-B0B1-7F3281EEF0E9}" type="presParOf" srcId="{1E121F53-573B-4FE2-A760-032AB0044C16}" destId="{859C9DD3-620C-445D-AC3F-C38B0454D946}" srcOrd="0" destOrd="0" presId="urn:microsoft.com/office/officeart/2005/8/layout/orgChart1"/>
    <dgm:cxn modelId="{5A323526-1779-4510-ADD9-225E39024F46}" type="presParOf" srcId="{1E121F53-573B-4FE2-A760-032AB0044C16}" destId="{9A59BA7E-7E92-4D1A-9A1C-7A4DA65E447E}" srcOrd="1" destOrd="0" presId="urn:microsoft.com/office/officeart/2005/8/layout/orgChart1"/>
    <dgm:cxn modelId="{1EDCA580-54C6-48C2-B5DF-CDBFFAF31B8E}" type="presParOf" srcId="{C302C5AD-A30D-4A33-89EE-BDB0FC6ECC09}" destId="{3BF8BAAE-04F8-43E0-A872-6FE759DF5945}" srcOrd="1" destOrd="0" presId="urn:microsoft.com/office/officeart/2005/8/layout/orgChart1"/>
    <dgm:cxn modelId="{5CC536A0-B2A9-4BA2-BB83-F2C5411B5358}" type="presParOf" srcId="{C302C5AD-A30D-4A33-89EE-BDB0FC6ECC09}" destId="{39335474-ED57-427D-BB5D-1925A6C3AE56}" srcOrd="2" destOrd="0" presId="urn:microsoft.com/office/officeart/2005/8/layout/orgChart1"/>
    <dgm:cxn modelId="{3D825ECE-6A00-4E95-925B-AED90CA73664}" type="presParOf" srcId="{806B74D1-470E-4885-9F94-11F8B225225E}" destId="{6603B7C0-962C-40D8-AB14-A76E813B6A55}" srcOrd="2" destOrd="0" presId="urn:microsoft.com/office/officeart/2005/8/layout/orgChart1"/>
    <dgm:cxn modelId="{690C5D28-5C0E-4AC8-9C9C-187F5CD7234E}" type="presParOf" srcId="{84FC11A8-2785-4A2D-9166-6F3A10DFF1BC}" destId="{588A8994-C8AD-49BC-87F2-BDABDBE4B2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206A92AF-C2B6-4840-A341-E0B6D664F8CA}">
      <dgm:prSet phldrT="[Texto]"/>
      <dgm:spPr/>
      <dgm:t>
        <a:bodyPr/>
        <a:lstStyle/>
        <a:p>
          <a:r>
            <a:rPr lang="en-US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C1E4C0BD-E445-4263-A762-BC7A92094324}" type="pres">
      <dgm:prSet presAssocID="{8CBCA7F7-1896-4F5C-B4F0-3BD9998AB81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1" presStyleCnt="2" custLinFactNeighborX="30125" custLinFactNeighborY="1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B9F28D64-52D7-4AF6-8165-A3C0EE4FA031}" srcId="{3AFB84FE-1A5F-419C-8F09-C5899481ADEE}" destId="{206A92AF-C2B6-4840-A341-E0B6D664F8CA}" srcOrd="1" destOrd="0" parTransId="{085580EE-B767-45A1-B833-9AEA13C1EDC4}" sibTransId="{6513A00B-A012-4A16-8C0B-3192BDB1AB95}"/>
    <dgm:cxn modelId="{FA1CFC52-9AEC-4ECD-823A-A7B1EBC477B2}" srcId="{3AFB84FE-1A5F-419C-8F09-C5899481ADEE}" destId="{8CBCA7F7-1896-4F5C-B4F0-3BD9998AB819}" srcOrd="0" destOrd="0" parTransId="{815CB1CA-EC4A-4DF0-8C5B-2D2F5E5595C1}" sibTransId="{81F4B583-7ACD-4196-A8C5-93B3610767C4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65E89FB0-A90F-4B51-BA2A-0483C0833D28}" type="presParOf" srcId="{5F618C89-5739-4DAD-B68C-DB6CD6AD0C4D}" destId="{C1E4C0BD-E445-4263-A762-BC7A92094324}" srcOrd="0" destOrd="0" presId="urn:microsoft.com/office/officeart/2005/8/layout/chevron1"/>
    <dgm:cxn modelId="{76B07EC2-1E3C-4E63-9208-85B8F596CF55}" type="presParOf" srcId="{5F618C89-5739-4DAD-B68C-DB6CD6AD0C4D}" destId="{8BDEC549-58FA-4F11-B572-BCD2F08DF54C}" srcOrd="1" destOrd="0" presId="urn:microsoft.com/office/officeart/2005/8/layout/chevron1"/>
    <dgm:cxn modelId="{3E37D383-59B2-4E69-AEFC-C4B7A8E1BC4E}" type="presParOf" srcId="{5F618C89-5739-4DAD-B68C-DB6CD6AD0C4D}" destId="{E25FCD0F-04CD-4753-BA4C-6FA9052DD72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109454-E13F-41F4-BCB1-6AA2F039DE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AA2079-7B8C-4835-AA8D-7808BA32CD76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Representación legal (hosting) y/o asesoría sin conflicto de intereses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5F5B81-C115-4D92-ADA9-17E7C36C81D1}" type="par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F66D46-C9E5-4216-A8B8-99AFC62E3973}" type="sib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2FD0AE8-3784-4271-B26A-42EAAC6C34ED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Seguimiento constante a sus procesos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1FF22A-3BD1-44D6-B449-FBF9EFE17A81}" type="parTrans" cxnId="{CDB704F6-5127-4FFF-8A87-F9B9EA99268F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AFC357-EB76-4108-BDE9-E383B65DCA76}" type="sibTrans" cxnId="{CDB704F6-5127-4FFF-8A87-F9B9EA99268F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FCAE58-6153-49CA-B78F-AF2FFF0234DB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Líder de proyecto asignado para pronta atención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5FBA9A-0485-4757-9496-41A1C566FA51}" type="parTrans" cxnId="{708E46F1-7493-40CF-A96D-597ED8E860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04C69D-1549-485E-91E9-8693CD7296EF}" type="sibTrans" cxnId="{708E46F1-7493-40CF-A96D-597ED8E860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3A4E93-A6DD-470B-9F1C-95181640C69A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Profesionales de la salud y regulación con constante capacitación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D06812-E5FD-436C-968E-7F9F4CA4E971}" type="parTrans" cxnId="{6C2D6E32-A014-4294-87F6-F766D662C3D2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03C193-EB01-4CD1-B856-66517F5BC976}" type="sibTrans" cxnId="{6C2D6E32-A014-4294-87F6-F766D662C3D2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3ADB12-CB1B-4478-8AE6-8E674BE92779}" type="pres">
      <dgm:prSet presAssocID="{73109454-E13F-41F4-BCB1-6AA2F039DE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9D3EC96-8D82-48AE-A152-373B0F9804D6}" type="pres">
      <dgm:prSet presAssocID="{73109454-E13F-41F4-BCB1-6AA2F039DE9A}" presName="Name1" presStyleCnt="0"/>
      <dgm:spPr/>
    </dgm:pt>
    <dgm:pt modelId="{629720DA-45D4-401E-8CA2-F43B793109A7}" type="pres">
      <dgm:prSet presAssocID="{73109454-E13F-41F4-BCB1-6AA2F039DE9A}" presName="cycle" presStyleCnt="0"/>
      <dgm:spPr/>
    </dgm:pt>
    <dgm:pt modelId="{619CD9AE-5176-4A11-9080-77B218C75232}" type="pres">
      <dgm:prSet presAssocID="{73109454-E13F-41F4-BCB1-6AA2F039DE9A}" presName="srcNode" presStyleLbl="node1" presStyleIdx="0" presStyleCnt="4"/>
      <dgm:spPr/>
    </dgm:pt>
    <dgm:pt modelId="{0B9A3F27-79FB-4326-B842-CC130484FF45}" type="pres">
      <dgm:prSet presAssocID="{73109454-E13F-41F4-BCB1-6AA2F039DE9A}" presName="conn" presStyleLbl="parChTrans1D2" presStyleIdx="0" presStyleCnt="1"/>
      <dgm:spPr/>
      <dgm:t>
        <a:bodyPr/>
        <a:lstStyle/>
        <a:p>
          <a:endParaRPr lang="es-ES"/>
        </a:p>
      </dgm:t>
    </dgm:pt>
    <dgm:pt modelId="{E685C5BB-5A52-4482-8B91-A10A2CAC675D}" type="pres">
      <dgm:prSet presAssocID="{73109454-E13F-41F4-BCB1-6AA2F039DE9A}" presName="extraNode" presStyleLbl="node1" presStyleIdx="0" presStyleCnt="4"/>
      <dgm:spPr/>
    </dgm:pt>
    <dgm:pt modelId="{21C76715-BE7A-49C5-AEBF-82CFFB6BFB34}" type="pres">
      <dgm:prSet presAssocID="{73109454-E13F-41F4-BCB1-6AA2F039DE9A}" presName="dstNode" presStyleLbl="node1" presStyleIdx="0" presStyleCnt="4"/>
      <dgm:spPr/>
    </dgm:pt>
    <dgm:pt modelId="{9B760430-69AE-415A-A58A-70AA1EFD1D8C}" type="pres">
      <dgm:prSet presAssocID="{49AA2079-7B8C-4835-AA8D-7808BA32CD7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B3C82-A816-487D-A562-F3B0FE3DFA1C}" type="pres">
      <dgm:prSet presAssocID="{49AA2079-7B8C-4835-AA8D-7808BA32CD76}" presName="accent_1" presStyleCnt="0"/>
      <dgm:spPr/>
    </dgm:pt>
    <dgm:pt modelId="{54EB4D37-9C65-4696-80A0-D9C5B34359C0}" type="pres">
      <dgm:prSet presAssocID="{49AA2079-7B8C-4835-AA8D-7808BA32CD76}" presName="accentRepeatNode" presStyleLbl="solidFgAcc1" presStyleIdx="0" presStyleCnt="4" custScaleX="47359" custScaleY="50878"/>
      <dgm:spPr/>
    </dgm:pt>
    <dgm:pt modelId="{52D20B3B-EEA0-4170-99DE-D942D108EAA4}" type="pres">
      <dgm:prSet presAssocID="{D2FD0AE8-3784-4271-B26A-42EAAC6C34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105519-CFFE-4F85-999F-959A7C69386D}" type="pres">
      <dgm:prSet presAssocID="{D2FD0AE8-3784-4271-B26A-42EAAC6C34ED}" presName="accent_2" presStyleCnt="0"/>
      <dgm:spPr/>
    </dgm:pt>
    <dgm:pt modelId="{9FB0DF7D-9275-4BDF-91D6-ABC772D94847}" type="pres">
      <dgm:prSet presAssocID="{D2FD0AE8-3784-4271-B26A-42EAAC6C34ED}" presName="accentRepeatNode" presStyleLbl="solidFgAcc1" presStyleIdx="1" presStyleCnt="4" custScaleX="47359" custScaleY="50878"/>
      <dgm:spPr/>
    </dgm:pt>
    <dgm:pt modelId="{66C9DA9A-70ED-40D0-81A0-C5F32FF137D3}" type="pres">
      <dgm:prSet presAssocID="{50FCAE58-6153-49CA-B78F-AF2FFF0234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4F834-E1E3-4FF8-A76D-575C4D06DE49}" type="pres">
      <dgm:prSet presAssocID="{50FCAE58-6153-49CA-B78F-AF2FFF0234DB}" presName="accent_3" presStyleCnt="0"/>
      <dgm:spPr/>
    </dgm:pt>
    <dgm:pt modelId="{10FBD570-B014-4EF4-875A-7BC566FECFA9}" type="pres">
      <dgm:prSet presAssocID="{50FCAE58-6153-49CA-B78F-AF2FFF0234DB}" presName="accentRepeatNode" presStyleLbl="solidFgAcc1" presStyleIdx="2" presStyleCnt="4" custScaleX="47359" custScaleY="50878"/>
      <dgm:spPr/>
    </dgm:pt>
    <dgm:pt modelId="{8E3B8FD0-690E-4195-9870-C2BB9F307D05}" type="pres">
      <dgm:prSet presAssocID="{DF3A4E93-A6DD-470B-9F1C-95181640C69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870F4-77A9-4FE5-97A2-21FC60AEDF3C}" type="pres">
      <dgm:prSet presAssocID="{DF3A4E93-A6DD-470B-9F1C-95181640C69A}" presName="accent_4" presStyleCnt="0"/>
      <dgm:spPr/>
    </dgm:pt>
    <dgm:pt modelId="{096469BF-9487-4AA0-9EB2-D1D8C06C2E9F}" type="pres">
      <dgm:prSet presAssocID="{DF3A4E93-A6DD-470B-9F1C-95181640C69A}" presName="accentRepeatNode" presStyleLbl="solidFgAcc1" presStyleIdx="3" presStyleCnt="4" custScaleX="47359" custScaleY="50878"/>
      <dgm:spPr/>
    </dgm:pt>
  </dgm:ptLst>
  <dgm:cxnLst>
    <dgm:cxn modelId="{C21389CA-5AD3-4A03-B38F-953B0C1D167B}" type="presOf" srcId="{DF3A4E93-A6DD-470B-9F1C-95181640C69A}" destId="{8E3B8FD0-690E-4195-9870-C2BB9F307D05}" srcOrd="0" destOrd="0" presId="urn:microsoft.com/office/officeart/2008/layout/VerticalCurvedList"/>
    <dgm:cxn modelId="{6C2D6E32-A014-4294-87F6-F766D662C3D2}" srcId="{73109454-E13F-41F4-BCB1-6AA2F039DE9A}" destId="{DF3A4E93-A6DD-470B-9F1C-95181640C69A}" srcOrd="3" destOrd="0" parTransId="{B6D06812-E5FD-436C-968E-7F9F4CA4E971}" sibTransId="{E903C193-EB01-4CD1-B856-66517F5BC976}"/>
    <dgm:cxn modelId="{D54C4BE2-146F-449C-8C3C-84ABCCDC36E3}" srcId="{73109454-E13F-41F4-BCB1-6AA2F039DE9A}" destId="{49AA2079-7B8C-4835-AA8D-7808BA32CD76}" srcOrd="0" destOrd="0" parTransId="{7B5F5B81-C115-4D92-ADA9-17E7C36C81D1}" sibTransId="{CCF66D46-C9E5-4216-A8B8-99AFC62E3973}"/>
    <dgm:cxn modelId="{265FE507-47A2-48CB-A526-48512530FD14}" type="presOf" srcId="{CCF66D46-C9E5-4216-A8B8-99AFC62E3973}" destId="{0B9A3F27-79FB-4326-B842-CC130484FF45}" srcOrd="0" destOrd="0" presId="urn:microsoft.com/office/officeart/2008/layout/VerticalCurvedList"/>
    <dgm:cxn modelId="{CDB704F6-5127-4FFF-8A87-F9B9EA99268F}" srcId="{73109454-E13F-41F4-BCB1-6AA2F039DE9A}" destId="{D2FD0AE8-3784-4271-B26A-42EAAC6C34ED}" srcOrd="1" destOrd="0" parTransId="{821FF22A-3BD1-44D6-B449-FBF9EFE17A81}" sibTransId="{B1AFC357-EB76-4108-BDE9-E383B65DCA76}"/>
    <dgm:cxn modelId="{E8FE30E5-F8CD-44F9-BF7D-0E90E105C878}" type="presOf" srcId="{D2FD0AE8-3784-4271-B26A-42EAAC6C34ED}" destId="{52D20B3B-EEA0-4170-99DE-D942D108EAA4}" srcOrd="0" destOrd="0" presId="urn:microsoft.com/office/officeart/2008/layout/VerticalCurvedList"/>
    <dgm:cxn modelId="{77E2B281-E602-4FF0-AE84-05E6F7EA0F3A}" type="presOf" srcId="{50FCAE58-6153-49CA-B78F-AF2FFF0234DB}" destId="{66C9DA9A-70ED-40D0-81A0-C5F32FF137D3}" srcOrd="0" destOrd="0" presId="urn:microsoft.com/office/officeart/2008/layout/VerticalCurvedList"/>
    <dgm:cxn modelId="{C31E83B6-790E-4CC1-B4DF-3E25E01F6A3C}" type="presOf" srcId="{49AA2079-7B8C-4835-AA8D-7808BA32CD76}" destId="{9B760430-69AE-415A-A58A-70AA1EFD1D8C}" srcOrd="0" destOrd="0" presId="urn:microsoft.com/office/officeart/2008/layout/VerticalCurvedList"/>
    <dgm:cxn modelId="{708E46F1-7493-40CF-A96D-597ED8E860E3}" srcId="{73109454-E13F-41F4-BCB1-6AA2F039DE9A}" destId="{50FCAE58-6153-49CA-B78F-AF2FFF0234DB}" srcOrd="2" destOrd="0" parTransId="{AB5FBA9A-0485-4757-9496-41A1C566FA51}" sibTransId="{6804C69D-1549-485E-91E9-8693CD7296EF}"/>
    <dgm:cxn modelId="{71607339-FE6C-4899-B55E-8FB30C825B7B}" type="presOf" srcId="{73109454-E13F-41F4-BCB1-6AA2F039DE9A}" destId="{353ADB12-CB1B-4478-8AE6-8E674BE92779}" srcOrd="0" destOrd="0" presId="urn:microsoft.com/office/officeart/2008/layout/VerticalCurvedList"/>
    <dgm:cxn modelId="{4032F2D5-B5DB-4B6B-B06C-0A37664117F2}" type="presParOf" srcId="{353ADB12-CB1B-4478-8AE6-8E674BE92779}" destId="{29D3EC96-8D82-48AE-A152-373B0F9804D6}" srcOrd="0" destOrd="0" presId="urn:microsoft.com/office/officeart/2008/layout/VerticalCurvedList"/>
    <dgm:cxn modelId="{8D9D8E4E-8A02-459B-8865-BAE90A7203E1}" type="presParOf" srcId="{29D3EC96-8D82-48AE-A152-373B0F9804D6}" destId="{629720DA-45D4-401E-8CA2-F43B793109A7}" srcOrd="0" destOrd="0" presId="urn:microsoft.com/office/officeart/2008/layout/VerticalCurvedList"/>
    <dgm:cxn modelId="{F890A233-DAF6-4B60-908C-1023BD0C24EA}" type="presParOf" srcId="{629720DA-45D4-401E-8CA2-F43B793109A7}" destId="{619CD9AE-5176-4A11-9080-77B218C75232}" srcOrd="0" destOrd="0" presId="urn:microsoft.com/office/officeart/2008/layout/VerticalCurvedList"/>
    <dgm:cxn modelId="{6405739D-E410-4660-8AF5-37FD288C564D}" type="presParOf" srcId="{629720DA-45D4-401E-8CA2-F43B793109A7}" destId="{0B9A3F27-79FB-4326-B842-CC130484FF45}" srcOrd="1" destOrd="0" presId="urn:microsoft.com/office/officeart/2008/layout/VerticalCurvedList"/>
    <dgm:cxn modelId="{7FDF2836-82BD-44D8-B3FB-640D381339A4}" type="presParOf" srcId="{629720DA-45D4-401E-8CA2-F43B793109A7}" destId="{E685C5BB-5A52-4482-8B91-A10A2CAC675D}" srcOrd="2" destOrd="0" presId="urn:microsoft.com/office/officeart/2008/layout/VerticalCurvedList"/>
    <dgm:cxn modelId="{DF5C5C8E-2025-4804-9FFD-B7E1AF0D6744}" type="presParOf" srcId="{629720DA-45D4-401E-8CA2-F43B793109A7}" destId="{21C76715-BE7A-49C5-AEBF-82CFFB6BFB34}" srcOrd="3" destOrd="0" presId="urn:microsoft.com/office/officeart/2008/layout/VerticalCurvedList"/>
    <dgm:cxn modelId="{748F9F1C-091F-459D-9A2E-F7998A68164C}" type="presParOf" srcId="{29D3EC96-8D82-48AE-A152-373B0F9804D6}" destId="{9B760430-69AE-415A-A58A-70AA1EFD1D8C}" srcOrd="1" destOrd="0" presId="urn:microsoft.com/office/officeart/2008/layout/VerticalCurvedList"/>
    <dgm:cxn modelId="{CA89FFAD-9611-4926-BCBF-5C1DCCF06875}" type="presParOf" srcId="{29D3EC96-8D82-48AE-A152-373B0F9804D6}" destId="{F69B3C82-A816-487D-A562-F3B0FE3DFA1C}" srcOrd="2" destOrd="0" presId="urn:microsoft.com/office/officeart/2008/layout/VerticalCurvedList"/>
    <dgm:cxn modelId="{A4EDC9E1-0C48-4A6C-8A59-6470E81816B0}" type="presParOf" srcId="{F69B3C82-A816-487D-A562-F3B0FE3DFA1C}" destId="{54EB4D37-9C65-4696-80A0-D9C5B34359C0}" srcOrd="0" destOrd="0" presId="urn:microsoft.com/office/officeart/2008/layout/VerticalCurvedList"/>
    <dgm:cxn modelId="{43D460A3-8430-4E9F-80CC-61EBBC51FFC7}" type="presParOf" srcId="{29D3EC96-8D82-48AE-A152-373B0F9804D6}" destId="{52D20B3B-EEA0-4170-99DE-D942D108EAA4}" srcOrd="3" destOrd="0" presId="urn:microsoft.com/office/officeart/2008/layout/VerticalCurvedList"/>
    <dgm:cxn modelId="{F143A547-10F2-4CEC-974D-F819E5DB64DA}" type="presParOf" srcId="{29D3EC96-8D82-48AE-A152-373B0F9804D6}" destId="{86105519-CFFE-4F85-999F-959A7C69386D}" srcOrd="4" destOrd="0" presId="urn:microsoft.com/office/officeart/2008/layout/VerticalCurvedList"/>
    <dgm:cxn modelId="{69F16708-7280-45ED-A322-E9A8DDAFCF95}" type="presParOf" srcId="{86105519-CFFE-4F85-999F-959A7C69386D}" destId="{9FB0DF7D-9275-4BDF-91D6-ABC772D94847}" srcOrd="0" destOrd="0" presId="urn:microsoft.com/office/officeart/2008/layout/VerticalCurvedList"/>
    <dgm:cxn modelId="{BBD5DE08-671A-4094-AFA9-2D482B42EE6A}" type="presParOf" srcId="{29D3EC96-8D82-48AE-A152-373B0F9804D6}" destId="{66C9DA9A-70ED-40D0-81A0-C5F32FF137D3}" srcOrd="5" destOrd="0" presId="urn:microsoft.com/office/officeart/2008/layout/VerticalCurvedList"/>
    <dgm:cxn modelId="{4DC92804-3523-4B8D-B002-B0ED0870A44B}" type="presParOf" srcId="{29D3EC96-8D82-48AE-A152-373B0F9804D6}" destId="{AF14F834-E1E3-4FF8-A76D-575C4D06DE49}" srcOrd="6" destOrd="0" presId="urn:microsoft.com/office/officeart/2008/layout/VerticalCurvedList"/>
    <dgm:cxn modelId="{FA6501A5-B033-4FE4-99EC-A17E351D9C05}" type="presParOf" srcId="{AF14F834-E1E3-4FF8-A76D-575C4D06DE49}" destId="{10FBD570-B014-4EF4-875A-7BC566FECFA9}" srcOrd="0" destOrd="0" presId="urn:microsoft.com/office/officeart/2008/layout/VerticalCurvedList"/>
    <dgm:cxn modelId="{3640754D-76C6-472D-BB96-20D5D489B5A6}" type="presParOf" srcId="{29D3EC96-8D82-48AE-A152-373B0F9804D6}" destId="{8E3B8FD0-690E-4195-9870-C2BB9F307D05}" srcOrd="7" destOrd="0" presId="urn:microsoft.com/office/officeart/2008/layout/VerticalCurvedList"/>
    <dgm:cxn modelId="{538F32A0-86B1-447C-AD01-7801AB5487A8}" type="presParOf" srcId="{29D3EC96-8D82-48AE-A152-373B0F9804D6}" destId="{0E8870F4-77A9-4FE5-97A2-21FC60AEDF3C}" srcOrd="8" destOrd="0" presId="urn:microsoft.com/office/officeart/2008/layout/VerticalCurvedList"/>
    <dgm:cxn modelId="{0BEFCEAA-FD02-448B-B5B6-D487754A48A4}" type="presParOf" srcId="{0E8870F4-77A9-4FE5-97A2-21FC60AEDF3C}" destId="{096469BF-9487-4AA0-9EB2-D1D8C06C2E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109454-E13F-41F4-BCB1-6AA2F039DE9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AA2079-7B8C-4835-AA8D-7808BA32CD76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Asistencia a foros de regulación y salud en su representación sin costo adicional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5F5B81-C115-4D92-ADA9-17E7C36C81D1}" type="par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F66D46-C9E5-4216-A8B8-99AFC62E3973}" type="sibTrans" cxnId="{D54C4BE2-146F-449C-8C3C-84ABCCDC36E3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E7722A-B37A-448F-8D08-FC5F14F392CB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Comunicación oportuna de cambios regulatorios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8D145E1-A0C0-48FA-9953-42631DD03419}" type="parTrans" cxnId="{7E40F9EA-DF04-4B76-8D09-A628D0014B08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75E07E1-3ACB-45EB-85EB-9CE22EAA32C4}" type="sibTrans" cxnId="{7E40F9EA-DF04-4B76-8D09-A628D0014B08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FE8B5-F477-4F5A-BD40-DE170D1DECAA}">
      <dgm:prSet phldrT="[Texto]" custT="1"/>
      <dgm:spPr/>
      <dgm:t>
        <a:bodyPr/>
        <a:lstStyle/>
        <a:p>
          <a:r>
            <a:rPr lang="es-ES" sz="1200" dirty="0" smtClean="0">
              <a:latin typeface="Segoe UI" panose="020B0502040204020203" pitchFamily="34" charset="0"/>
              <a:cs typeface="Segoe UI" panose="020B0502040204020203" pitchFamily="34" charset="0"/>
            </a:rPr>
            <a:t>Alineación de la estrategia regulatoria con su estrategia comercial</a:t>
          </a:r>
          <a:endParaRPr lang="es-ES" sz="12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07144F-29C5-45AF-B6E2-4B67ED1AD8E6}" type="parTrans" cxnId="{DAD4675E-DE34-4DD0-AD16-8C7C11F5A9BE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DC1EF3C-B852-4060-B006-62A5C216698D}" type="sibTrans" cxnId="{DAD4675E-DE34-4DD0-AD16-8C7C11F5A9BE}">
      <dgm:prSet/>
      <dgm:spPr/>
      <dgm:t>
        <a:bodyPr/>
        <a:lstStyle/>
        <a:p>
          <a:endParaRPr lang="es-ES" sz="1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3ADB12-CB1B-4478-8AE6-8E674BE92779}" type="pres">
      <dgm:prSet presAssocID="{73109454-E13F-41F4-BCB1-6AA2F039DE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9D3EC96-8D82-48AE-A152-373B0F9804D6}" type="pres">
      <dgm:prSet presAssocID="{73109454-E13F-41F4-BCB1-6AA2F039DE9A}" presName="Name1" presStyleCnt="0"/>
      <dgm:spPr/>
    </dgm:pt>
    <dgm:pt modelId="{629720DA-45D4-401E-8CA2-F43B793109A7}" type="pres">
      <dgm:prSet presAssocID="{73109454-E13F-41F4-BCB1-6AA2F039DE9A}" presName="cycle" presStyleCnt="0"/>
      <dgm:spPr/>
    </dgm:pt>
    <dgm:pt modelId="{619CD9AE-5176-4A11-9080-77B218C75232}" type="pres">
      <dgm:prSet presAssocID="{73109454-E13F-41F4-BCB1-6AA2F039DE9A}" presName="srcNode" presStyleLbl="node1" presStyleIdx="0" presStyleCnt="3"/>
      <dgm:spPr/>
    </dgm:pt>
    <dgm:pt modelId="{0B9A3F27-79FB-4326-B842-CC130484FF45}" type="pres">
      <dgm:prSet presAssocID="{73109454-E13F-41F4-BCB1-6AA2F039DE9A}" presName="conn" presStyleLbl="parChTrans1D2" presStyleIdx="0" presStyleCnt="1"/>
      <dgm:spPr/>
      <dgm:t>
        <a:bodyPr/>
        <a:lstStyle/>
        <a:p>
          <a:endParaRPr lang="es-ES"/>
        </a:p>
      </dgm:t>
    </dgm:pt>
    <dgm:pt modelId="{E685C5BB-5A52-4482-8B91-A10A2CAC675D}" type="pres">
      <dgm:prSet presAssocID="{73109454-E13F-41F4-BCB1-6AA2F039DE9A}" presName="extraNode" presStyleLbl="node1" presStyleIdx="0" presStyleCnt="3"/>
      <dgm:spPr/>
    </dgm:pt>
    <dgm:pt modelId="{21C76715-BE7A-49C5-AEBF-82CFFB6BFB34}" type="pres">
      <dgm:prSet presAssocID="{73109454-E13F-41F4-BCB1-6AA2F039DE9A}" presName="dstNode" presStyleLbl="node1" presStyleIdx="0" presStyleCnt="3"/>
      <dgm:spPr/>
    </dgm:pt>
    <dgm:pt modelId="{9B760430-69AE-415A-A58A-70AA1EFD1D8C}" type="pres">
      <dgm:prSet presAssocID="{49AA2079-7B8C-4835-AA8D-7808BA32CD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B3C82-A816-487D-A562-F3B0FE3DFA1C}" type="pres">
      <dgm:prSet presAssocID="{49AA2079-7B8C-4835-AA8D-7808BA32CD76}" presName="accent_1" presStyleCnt="0"/>
      <dgm:spPr/>
    </dgm:pt>
    <dgm:pt modelId="{54EB4D37-9C65-4696-80A0-D9C5B34359C0}" type="pres">
      <dgm:prSet presAssocID="{49AA2079-7B8C-4835-AA8D-7808BA32CD76}" presName="accentRepeatNode" presStyleLbl="solidFgAcc1" presStyleIdx="0" presStyleCnt="3" custScaleX="75555" custScaleY="71660"/>
      <dgm:spPr/>
    </dgm:pt>
    <dgm:pt modelId="{D208B473-7CBA-4E78-B3B2-6C1A562812C0}" type="pres">
      <dgm:prSet presAssocID="{81E7722A-B37A-448F-8D08-FC5F14F392C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5B549-3D7E-4C5E-8B2A-C1C1015410CA}" type="pres">
      <dgm:prSet presAssocID="{81E7722A-B37A-448F-8D08-FC5F14F392CB}" presName="accent_2" presStyleCnt="0"/>
      <dgm:spPr/>
    </dgm:pt>
    <dgm:pt modelId="{FD3D1625-D3E9-46A4-84E7-08713B0AF460}" type="pres">
      <dgm:prSet presAssocID="{81E7722A-B37A-448F-8D08-FC5F14F392CB}" presName="accentRepeatNode" presStyleLbl="solidFgAcc1" presStyleIdx="1" presStyleCnt="3" custScaleX="75555" custScaleY="71660"/>
      <dgm:spPr/>
    </dgm:pt>
    <dgm:pt modelId="{A31DE791-B1C0-4C91-B5D0-43987F34D4D1}" type="pres">
      <dgm:prSet presAssocID="{81FFE8B5-F477-4F5A-BD40-DE170D1DEC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6F99CE-46B3-4791-9FB5-14F69A9E370D}" type="pres">
      <dgm:prSet presAssocID="{81FFE8B5-F477-4F5A-BD40-DE170D1DECAA}" presName="accent_3" presStyleCnt="0"/>
      <dgm:spPr/>
    </dgm:pt>
    <dgm:pt modelId="{0C2A5629-0F54-4F9C-8C2E-96D53B772162}" type="pres">
      <dgm:prSet presAssocID="{81FFE8B5-F477-4F5A-BD40-DE170D1DECAA}" presName="accentRepeatNode" presStyleLbl="solidFgAcc1" presStyleIdx="2" presStyleCnt="3" custScaleX="75555" custScaleY="71660"/>
      <dgm:spPr/>
    </dgm:pt>
  </dgm:ptLst>
  <dgm:cxnLst>
    <dgm:cxn modelId="{2C3A4E93-F71B-4AC8-A450-7161FDC5CC9B}" type="presOf" srcId="{81FFE8B5-F477-4F5A-BD40-DE170D1DECAA}" destId="{A31DE791-B1C0-4C91-B5D0-43987F34D4D1}" srcOrd="0" destOrd="0" presId="urn:microsoft.com/office/officeart/2008/layout/VerticalCurvedList"/>
    <dgm:cxn modelId="{D54C4BE2-146F-449C-8C3C-84ABCCDC36E3}" srcId="{73109454-E13F-41F4-BCB1-6AA2F039DE9A}" destId="{49AA2079-7B8C-4835-AA8D-7808BA32CD76}" srcOrd="0" destOrd="0" parTransId="{7B5F5B81-C115-4D92-ADA9-17E7C36C81D1}" sibTransId="{CCF66D46-C9E5-4216-A8B8-99AFC62E3973}"/>
    <dgm:cxn modelId="{06EF3DAC-7EF7-4246-BAA1-BF52C7B59025}" type="presOf" srcId="{81E7722A-B37A-448F-8D08-FC5F14F392CB}" destId="{D208B473-7CBA-4E78-B3B2-6C1A562812C0}" srcOrd="0" destOrd="0" presId="urn:microsoft.com/office/officeart/2008/layout/VerticalCurvedList"/>
    <dgm:cxn modelId="{265FE507-47A2-48CB-A526-48512530FD14}" type="presOf" srcId="{CCF66D46-C9E5-4216-A8B8-99AFC62E3973}" destId="{0B9A3F27-79FB-4326-B842-CC130484FF45}" srcOrd="0" destOrd="0" presId="urn:microsoft.com/office/officeart/2008/layout/VerticalCurvedList"/>
    <dgm:cxn modelId="{7E40F9EA-DF04-4B76-8D09-A628D0014B08}" srcId="{73109454-E13F-41F4-BCB1-6AA2F039DE9A}" destId="{81E7722A-B37A-448F-8D08-FC5F14F392CB}" srcOrd="1" destOrd="0" parTransId="{98D145E1-A0C0-48FA-9953-42631DD03419}" sibTransId="{175E07E1-3ACB-45EB-85EB-9CE22EAA32C4}"/>
    <dgm:cxn modelId="{DAD4675E-DE34-4DD0-AD16-8C7C11F5A9BE}" srcId="{73109454-E13F-41F4-BCB1-6AA2F039DE9A}" destId="{81FFE8B5-F477-4F5A-BD40-DE170D1DECAA}" srcOrd="2" destOrd="0" parTransId="{4607144F-29C5-45AF-B6E2-4B67ED1AD8E6}" sibTransId="{7DC1EF3C-B852-4060-B006-62A5C216698D}"/>
    <dgm:cxn modelId="{C31E83B6-790E-4CC1-B4DF-3E25E01F6A3C}" type="presOf" srcId="{49AA2079-7B8C-4835-AA8D-7808BA32CD76}" destId="{9B760430-69AE-415A-A58A-70AA1EFD1D8C}" srcOrd="0" destOrd="0" presId="urn:microsoft.com/office/officeart/2008/layout/VerticalCurvedList"/>
    <dgm:cxn modelId="{71607339-FE6C-4899-B55E-8FB30C825B7B}" type="presOf" srcId="{73109454-E13F-41F4-BCB1-6AA2F039DE9A}" destId="{353ADB12-CB1B-4478-8AE6-8E674BE92779}" srcOrd="0" destOrd="0" presId="urn:microsoft.com/office/officeart/2008/layout/VerticalCurvedList"/>
    <dgm:cxn modelId="{4032F2D5-B5DB-4B6B-B06C-0A37664117F2}" type="presParOf" srcId="{353ADB12-CB1B-4478-8AE6-8E674BE92779}" destId="{29D3EC96-8D82-48AE-A152-373B0F9804D6}" srcOrd="0" destOrd="0" presId="urn:microsoft.com/office/officeart/2008/layout/VerticalCurvedList"/>
    <dgm:cxn modelId="{8D9D8E4E-8A02-459B-8865-BAE90A7203E1}" type="presParOf" srcId="{29D3EC96-8D82-48AE-A152-373B0F9804D6}" destId="{629720DA-45D4-401E-8CA2-F43B793109A7}" srcOrd="0" destOrd="0" presId="urn:microsoft.com/office/officeart/2008/layout/VerticalCurvedList"/>
    <dgm:cxn modelId="{F890A233-DAF6-4B60-908C-1023BD0C24EA}" type="presParOf" srcId="{629720DA-45D4-401E-8CA2-F43B793109A7}" destId="{619CD9AE-5176-4A11-9080-77B218C75232}" srcOrd="0" destOrd="0" presId="urn:microsoft.com/office/officeart/2008/layout/VerticalCurvedList"/>
    <dgm:cxn modelId="{6405739D-E410-4660-8AF5-37FD288C564D}" type="presParOf" srcId="{629720DA-45D4-401E-8CA2-F43B793109A7}" destId="{0B9A3F27-79FB-4326-B842-CC130484FF45}" srcOrd="1" destOrd="0" presId="urn:microsoft.com/office/officeart/2008/layout/VerticalCurvedList"/>
    <dgm:cxn modelId="{7FDF2836-82BD-44D8-B3FB-640D381339A4}" type="presParOf" srcId="{629720DA-45D4-401E-8CA2-F43B793109A7}" destId="{E685C5BB-5A52-4482-8B91-A10A2CAC675D}" srcOrd="2" destOrd="0" presId="urn:microsoft.com/office/officeart/2008/layout/VerticalCurvedList"/>
    <dgm:cxn modelId="{DF5C5C8E-2025-4804-9FFD-B7E1AF0D6744}" type="presParOf" srcId="{629720DA-45D4-401E-8CA2-F43B793109A7}" destId="{21C76715-BE7A-49C5-AEBF-82CFFB6BFB34}" srcOrd="3" destOrd="0" presId="urn:microsoft.com/office/officeart/2008/layout/VerticalCurvedList"/>
    <dgm:cxn modelId="{748F9F1C-091F-459D-9A2E-F7998A68164C}" type="presParOf" srcId="{29D3EC96-8D82-48AE-A152-373B0F9804D6}" destId="{9B760430-69AE-415A-A58A-70AA1EFD1D8C}" srcOrd="1" destOrd="0" presId="urn:microsoft.com/office/officeart/2008/layout/VerticalCurvedList"/>
    <dgm:cxn modelId="{CA89FFAD-9611-4926-BCBF-5C1DCCF06875}" type="presParOf" srcId="{29D3EC96-8D82-48AE-A152-373B0F9804D6}" destId="{F69B3C82-A816-487D-A562-F3B0FE3DFA1C}" srcOrd="2" destOrd="0" presId="urn:microsoft.com/office/officeart/2008/layout/VerticalCurvedList"/>
    <dgm:cxn modelId="{A4EDC9E1-0C48-4A6C-8A59-6470E81816B0}" type="presParOf" srcId="{F69B3C82-A816-487D-A562-F3B0FE3DFA1C}" destId="{54EB4D37-9C65-4696-80A0-D9C5B34359C0}" srcOrd="0" destOrd="0" presId="urn:microsoft.com/office/officeart/2008/layout/VerticalCurvedList"/>
    <dgm:cxn modelId="{70D719C9-B939-4A4D-9004-0AB2EC19E78E}" type="presParOf" srcId="{29D3EC96-8D82-48AE-A152-373B0F9804D6}" destId="{D208B473-7CBA-4E78-B3B2-6C1A562812C0}" srcOrd="3" destOrd="0" presId="urn:microsoft.com/office/officeart/2008/layout/VerticalCurvedList"/>
    <dgm:cxn modelId="{A85C83E8-C865-4FDE-ACA9-89FAC7F35F53}" type="presParOf" srcId="{29D3EC96-8D82-48AE-A152-373B0F9804D6}" destId="{C3C5B549-3D7E-4C5E-8B2A-C1C1015410CA}" srcOrd="4" destOrd="0" presId="urn:microsoft.com/office/officeart/2008/layout/VerticalCurvedList"/>
    <dgm:cxn modelId="{DED87499-398C-4D41-88CC-E10A53222869}" type="presParOf" srcId="{C3C5B549-3D7E-4C5E-8B2A-C1C1015410CA}" destId="{FD3D1625-D3E9-46A4-84E7-08713B0AF460}" srcOrd="0" destOrd="0" presId="urn:microsoft.com/office/officeart/2008/layout/VerticalCurvedList"/>
    <dgm:cxn modelId="{186C41E5-E835-4B91-9AD3-C52F90EBBDAB}" type="presParOf" srcId="{29D3EC96-8D82-48AE-A152-373B0F9804D6}" destId="{A31DE791-B1C0-4C91-B5D0-43987F34D4D1}" srcOrd="5" destOrd="0" presId="urn:microsoft.com/office/officeart/2008/layout/VerticalCurvedList"/>
    <dgm:cxn modelId="{DE9017FD-7791-4FF5-B6B1-7CF439AFF0B8}" type="presParOf" srcId="{29D3EC96-8D82-48AE-A152-373B0F9804D6}" destId="{F26F99CE-46B3-4791-9FB5-14F69A9E370D}" srcOrd="6" destOrd="0" presId="urn:microsoft.com/office/officeart/2008/layout/VerticalCurvedList"/>
    <dgm:cxn modelId="{F37081F6-A76C-41EE-B8FB-3B49704C8139}" type="presParOf" srcId="{F26F99CE-46B3-4791-9FB5-14F69A9E370D}" destId="{0C2A5629-0F54-4F9C-8C2E-96D53B7721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DBF3DE-A10B-40DE-AB27-D35024BBBD9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0159F7A9-09B7-444E-BD45-400E9DD0D73D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Equipo Médico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B2A359-F36E-4772-B723-A89A3B517A87}" type="parTrans" cxnId="{CC9C60DE-F05E-4648-906B-386B0C2E7714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4E19F51-26E6-4B7F-B025-461B36EFF991}" type="sibTrans" cxnId="{CC9C60DE-F05E-4648-906B-386B0C2E7714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939916-3DEE-4A14-8490-A2312E95BEFE}">
      <dgm:prSet phldrT="[Texto]" custT="1"/>
      <dgm:spPr/>
      <dgm:t>
        <a:bodyPr/>
        <a:lstStyle/>
        <a:p>
          <a:pPr rtl="0"/>
          <a:r>
            <a:rPr lang="en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Prótesis, Órtesis y Ayudas Funcionales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98F38-265B-4287-AEDF-A078C544FB83}" type="parTrans" cxnId="{C23F65AF-4F9B-4B41-A041-D369A7F9D6F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258AE01-8651-438A-8A12-59B366324F6A}" type="sibTrans" cxnId="{C23F65AF-4F9B-4B41-A041-D369A7F9D6F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65A26E-C417-4EF7-96F4-80546426F405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Agentes de Diagnóstico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926F69B-7094-4E59-AF8C-2F32AB49B4FE}" type="parTrans" cxnId="{4DA1B3EB-1BC9-4C32-BCCF-81FE9D1FD840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19F6D1B-CCC6-41A1-AEE9-60D3602527D2}" type="sibTrans" cxnId="{4DA1B3EB-1BC9-4C32-BCCF-81FE9D1FD840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18793F7-C5C7-42F3-BAEC-C3A1DF8C16FB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Insumos de Uso Odontológico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132B0B2-69B1-495A-95B7-A92C2CB8A546}" type="parTrans" cxnId="{96632C07-5016-478D-8E43-CCBDBEA5331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56D5FF-2138-48B2-A9DD-55ABB28CB739}" type="sibTrans" cxnId="{96632C07-5016-478D-8E43-CCBDBEA53315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1FBD66-7F38-46AD-83D9-5CD61849C6B5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Materiales Quirúrgicos y de Curación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72D826-7D8F-45D0-8604-B42A6E21C0E2}" type="parTrans" cxnId="{6ACD82F5-3AE5-404B-8E0B-479A8A63161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499E70A-5D0B-4F2D-80D9-84E82DED1284}" type="sibTrans" cxnId="{6ACD82F5-3AE5-404B-8E0B-479A8A63161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0E7709-BEFE-4614-994C-64D4CF61AC3D}">
      <dgm:prSet phldrT="[Texto]" custT="1"/>
      <dgm:spPr/>
      <dgm:t>
        <a:bodyPr/>
        <a:lstStyle/>
        <a:p>
          <a:r>
            <a:rPr lang="es-ES" sz="1400" b="0" dirty="0" smtClean="0">
              <a:latin typeface="Segoe UI" panose="020B0502040204020203" pitchFamily="34" charset="0"/>
              <a:cs typeface="Segoe UI" panose="020B0502040204020203" pitchFamily="34" charset="0"/>
            </a:rPr>
            <a:t>Productos Higiénicos</a:t>
          </a:r>
          <a:endParaRPr lang="es-ES" sz="1400" b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91217-ACA0-4392-97CD-D8396F4A16E6}" type="parTrans" cxnId="{0CD6EA64-5A31-474C-9E47-3B1746B8D8D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4F2D316-FCE0-438C-AA87-E6CABBE0B7BB}" type="sibTrans" cxnId="{0CD6EA64-5A31-474C-9E47-3B1746B8D8DE}">
      <dgm:prSet/>
      <dgm:spPr/>
      <dgm:t>
        <a:bodyPr/>
        <a:lstStyle/>
        <a:p>
          <a:endParaRPr lang="es-ES" sz="1400" b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0F59B1-6050-4D67-A611-F170B55D1593}" type="pres">
      <dgm:prSet presAssocID="{9EDBF3DE-A10B-40DE-AB27-D35024BBBD9F}" presName="Name0" presStyleCnt="0">
        <dgm:presLayoutVars>
          <dgm:dir/>
          <dgm:resizeHandles val="exact"/>
        </dgm:presLayoutVars>
      </dgm:prSet>
      <dgm:spPr/>
    </dgm:pt>
    <dgm:pt modelId="{3F4BFDCE-8E1E-48CF-AAE8-9FACA477F2EB}" type="pres">
      <dgm:prSet presAssocID="{0159F7A9-09B7-444E-BD45-400E9DD0D73D}" presName="compNode" presStyleCnt="0"/>
      <dgm:spPr/>
    </dgm:pt>
    <dgm:pt modelId="{314D66D9-6717-40C3-AA5E-F02601B4299D}" type="pres">
      <dgm:prSet presAssocID="{0159F7A9-09B7-444E-BD45-400E9DD0D73D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F9B8A96-A97A-4738-83E7-EFB0E7BA0CE3}" type="pres">
      <dgm:prSet presAssocID="{0159F7A9-09B7-444E-BD45-400E9DD0D73D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C4DE0-E704-4828-B949-030FAB507B06}" type="pres">
      <dgm:prSet presAssocID="{D4E19F51-26E6-4B7F-B025-461B36EFF99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DEBDF54-C9D8-4ED0-A2E4-D71E9F1F4D0C}" type="pres">
      <dgm:prSet presAssocID="{A1939916-3DEE-4A14-8490-A2312E95BEFE}" presName="compNode" presStyleCnt="0"/>
      <dgm:spPr/>
    </dgm:pt>
    <dgm:pt modelId="{78D7366E-A17E-4CD5-97C5-8EFBF999EFAB}" type="pres">
      <dgm:prSet presAssocID="{A1939916-3DEE-4A14-8490-A2312E95BEFE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AF7AC84-B84E-459A-B022-F54B83114615}" type="pres">
      <dgm:prSet presAssocID="{A1939916-3DEE-4A14-8490-A2312E95BEFE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C659AA-876F-42FA-A714-D2DD6BDCD49E}" type="pres">
      <dgm:prSet presAssocID="{4258AE01-8651-438A-8A12-59B366324F6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777A5FC-8177-49AD-9B2B-3A1A2F7402FD}" type="pres">
      <dgm:prSet presAssocID="{1865A26E-C417-4EF7-96F4-80546426F405}" presName="compNode" presStyleCnt="0"/>
      <dgm:spPr/>
    </dgm:pt>
    <dgm:pt modelId="{77624341-C2A5-4E47-BCD1-27C7363D8596}" type="pres">
      <dgm:prSet presAssocID="{1865A26E-C417-4EF7-96F4-80546426F405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91355D0-B1CB-4C37-905F-404BFA81093F}" type="pres">
      <dgm:prSet presAssocID="{1865A26E-C417-4EF7-96F4-80546426F405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696696-08ED-4D92-810E-C537122A6DF6}" type="pres">
      <dgm:prSet presAssocID="{C19F6D1B-CCC6-41A1-AEE9-60D3602527D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A7747C7-CD47-4BE6-A4EE-A5278EE5E3BA}" type="pres">
      <dgm:prSet presAssocID="{E18793F7-C5C7-42F3-BAEC-C3A1DF8C16FB}" presName="compNode" presStyleCnt="0"/>
      <dgm:spPr/>
    </dgm:pt>
    <dgm:pt modelId="{67FFD61D-9B01-49E3-885D-3F330799DCEA}" type="pres">
      <dgm:prSet presAssocID="{E18793F7-C5C7-42F3-BAEC-C3A1DF8C16FB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66B5821-824B-4B48-815F-453FEDD59F22}" type="pres">
      <dgm:prSet presAssocID="{E18793F7-C5C7-42F3-BAEC-C3A1DF8C16FB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83C19-B413-4EDC-9467-8BC00AB747EA}" type="pres">
      <dgm:prSet presAssocID="{E656D5FF-2138-48B2-A9DD-55ABB28CB73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A1B10BB-2F36-40AA-AB16-9D9879CC172C}" type="pres">
      <dgm:prSet presAssocID="{321FBD66-7F38-46AD-83D9-5CD61849C6B5}" presName="compNode" presStyleCnt="0"/>
      <dgm:spPr/>
    </dgm:pt>
    <dgm:pt modelId="{E4CE8BF0-095B-44FF-B871-8E253FB31B68}" type="pres">
      <dgm:prSet presAssocID="{321FBD66-7F38-46AD-83D9-5CD61849C6B5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57C7429-A3EB-408C-A3A9-9A5A8AC5F8C2}" type="pres">
      <dgm:prSet presAssocID="{321FBD66-7F38-46AD-83D9-5CD61849C6B5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3C598-B93A-4F8B-91D3-CC81115F9A05}" type="pres">
      <dgm:prSet presAssocID="{1499E70A-5D0B-4F2D-80D9-84E82DED128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786C0D4-C67A-4439-9C09-56D913442D4A}" type="pres">
      <dgm:prSet presAssocID="{080E7709-BEFE-4614-994C-64D4CF61AC3D}" presName="compNode" presStyleCnt="0"/>
      <dgm:spPr/>
    </dgm:pt>
    <dgm:pt modelId="{1403ECDD-6F32-4BAC-9255-4ADA85EF599D}" type="pres">
      <dgm:prSet presAssocID="{080E7709-BEFE-4614-994C-64D4CF61AC3D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13EF0B76-D9CD-4427-9D7F-40EF6326C1BB}" type="pres">
      <dgm:prSet presAssocID="{080E7709-BEFE-4614-994C-64D4CF61AC3D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4313B3-AB0B-4E48-BC41-2B7665C551BA}" type="presOf" srcId="{0159F7A9-09B7-444E-BD45-400E9DD0D73D}" destId="{BF9B8A96-A97A-4738-83E7-EFB0E7BA0CE3}" srcOrd="0" destOrd="0" presId="urn:microsoft.com/office/officeart/2005/8/layout/pList1"/>
    <dgm:cxn modelId="{C606F77C-C0AF-42AB-AA19-03FBC5B1DA74}" type="presOf" srcId="{D4E19F51-26E6-4B7F-B025-461B36EFF991}" destId="{63EC4DE0-E704-4828-B949-030FAB507B06}" srcOrd="0" destOrd="0" presId="urn:microsoft.com/office/officeart/2005/8/layout/pList1"/>
    <dgm:cxn modelId="{A3AA268E-6896-4B75-A9B9-50E44E53F31A}" type="presOf" srcId="{C19F6D1B-CCC6-41A1-AEE9-60D3602527D2}" destId="{01696696-08ED-4D92-810E-C537122A6DF6}" srcOrd="0" destOrd="0" presId="urn:microsoft.com/office/officeart/2005/8/layout/pList1"/>
    <dgm:cxn modelId="{A1BA1486-C9E8-4E9D-AC1C-20F55483B6FC}" type="presOf" srcId="{E18793F7-C5C7-42F3-BAEC-C3A1DF8C16FB}" destId="{066B5821-824B-4B48-815F-453FEDD59F22}" srcOrd="0" destOrd="0" presId="urn:microsoft.com/office/officeart/2005/8/layout/pList1"/>
    <dgm:cxn modelId="{03EF5DFB-3855-4DBF-B5E6-8A86179B3E0B}" type="presOf" srcId="{321FBD66-7F38-46AD-83D9-5CD61849C6B5}" destId="{B57C7429-A3EB-408C-A3A9-9A5A8AC5F8C2}" srcOrd="0" destOrd="0" presId="urn:microsoft.com/office/officeart/2005/8/layout/pList1"/>
    <dgm:cxn modelId="{4DA1B3EB-1BC9-4C32-BCCF-81FE9D1FD840}" srcId="{9EDBF3DE-A10B-40DE-AB27-D35024BBBD9F}" destId="{1865A26E-C417-4EF7-96F4-80546426F405}" srcOrd="2" destOrd="0" parTransId="{6926F69B-7094-4E59-AF8C-2F32AB49B4FE}" sibTransId="{C19F6D1B-CCC6-41A1-AEE9-60D3602527D2}"/>
    <dgm:cxn modelId="{6ACD82F5-3AE5-404B-8E0B-479A8A63161E}" srcId="{9EDBF3DE-A10B-40DE-AB27-D35024BBBD9F}" destId="{321FBD66-7F38-46AD-83D9-5CD61849C6B5}" srcOrd="4" destOrd="0" parTransId="{B772D826-7D8F-45D0-8604-B42A6E21C0E2}" sibTransId="{1499E70A-5D0B-4F2D-80D9-84E82DED1284}"/>
    <dgm:cxn modelId="{DD8073CB-3E5E-4A89-AB6F-6B3417679AAE}" type="presOf" srcId="{A1939916-3DEE-4A14-8490-A2312E95BEFE}" destId="{1AF7AC84-B84E-459A-B022-F54B83114615}" srcOrd="0" destOrd="0" presId="urn:microsoft.com/office/officeart/2005/8/layout/pList1"/>
    <dgm:cxn modelId="{96632C07-5016-478D-8E43-CCBDBEA53315}" srcId="{9EDBF3DE-A10B-40DE-AB27-D35024BBBD9F}" destId="{E18793F7-C5C7-42F3-BAEC-C3A1DF8C16FB}" srcOrd="3" destOrd="0" parTransId="{3132B0B2-69B1-495A-95B7-A92C2CB8A546}" sibTransId="{E656D5FF-2138-48B2-A9DD-55ABB28CB739}"/>
    <dgm:cxn modelId="{C55A0888-0E5B-4E7F-909F-22F84332D221}" type="presOf" srcId="{E656D5FF-2138-48B2-A9DD-55ABB28CB739}" destId="{2D583C19-B413-4EDC-9467-8BC00AB747EA}" srcOrd="0" destOrd="0" presId="urn:microsoft.com/office/officeart/2005/8/layout/pList1"/>
    <dgm:cxn modelId="{CC9C60DE-F05E-4648-906B-386B0C2E7714}" srcId="{9EDBF3DE-A10B-40DE-AB27-D35024BBBD9F}" destId="{0159F7A9-09B7-444E-BD45-400E9DD0D73D}" srcOrd="0" destOrd="0" parTransId="{50B2A359-F36E-4772-B723-A89A3B517A87}" sibTransId="{D4E19F51-26E6-4B7F-B025-461B36EFF991}"/>
    <dgm:cxn modelId="{E780D3BE-64F7-4A77-A128-B84BE2E7F9AA}" type="presOf" srcId="{9EDBF3DE-A10B-40DE-AB27-D35024BBBD9F}" destId="{1B0F59B1-6050-4D67-A611-F170B55D1593}" srcOrd="0" destOrd="0" presId="urn:microsoft.com/office/officeart/2005/8/layout/pList1"/>
    <dgm:cxn modelId="{9CA8DEBE-AEAC-414F-A402-DEA71475460B}" type="presOf" srcId="{1499E70A-5D0B-4F2D-80D9-84E82DED1284}" destId="{29F3C598-B93A-4F8B-91D3-CC81115F9A05}" srcOrd="0" destOrd="0" presId="urn:microsoft.com/office/officeart/2005/8/layout/pList1"/>
    <dgm:cxn modelId="{553F34E1-5959-43B2-96AC-552BF6359998}" type="presOf" srcId="{1865A26E-C417-4EF7-96F4-80546426F405}" destId="{291355D0-B1CB-4C37-905F-404BFA81093F}" srcOrd="0" destOrd="0" presId="urn:microsoft.com/office/officeart/2005/8/layout/pList1"/>
    <dgm:cxn modelId="{C23F65AF-4F9B-4B41-A041-D369A7F9D6F5}" srcId="{9EDBF3DE-A10B-40DE-AB27-D35024BBBD9F}" destId="{A1939916-3DEE-4A14-8490-A2312E95BEFE}" srcOrd="1" destOrd="0" parTransId="{E5A98F38-265B-4287-AEDF-A078C544FB83}" sibTransId="{4258AE01-8651-438A-8A12-59B366324F6A}"/>
    <dgm:cxn modelId="{BC877D81-B0BA-49FA-B9C7-E4C2415EB79C}" type="presOf" srcId="{4258AE01-8651-438A-8A12-59B366324F6A}" destId="{9AC659AA-876F-42FA-A714-D2DD6BDCD49E}" srcOrd="0" destOrd="0" presId="urn:microsoft.com/office/officeart/2005/8/layout/pList1"/>
    <dgm:cxn modelId="{4F525C4E-80AA-4968-AA8F-8E283396B5B5}" type="presOf" srcId="{080E7709-BEFE-4614-994C-64D4CF61AC3D}" destId="{13EF0B76-D9CD-4427-9D7F-40EF6326C1BB}" srcOrd="0" destOrd="0" presId="urn:microsoft.com/office/officeart/2005/8/layout/pList1"/>
    <dgm:cxn modelId="{0CD6EA64-5A31-474C-9E47-3B1746B8D8DE}" srcId="{9EDBF3DE-A10B-40DE-AB27-D35024BBBD9F}" destId="{080E7709-BEFE-4614-994C-64D4CF61AC3D}" srcOrd="5" destOrd="0" parTransId="{0F491217-ACA0-4392-97CD-D8396F4A16E6}" sibTransId="{74F2D316-FCE0-438C-AA87-E6CABBE0B7BB}"/>
    <dgm:cxn modelId="{704FAB0A-A4F2-46B3-AB26-650C9B4ADD3B}" type="presParOf" srcId="{1B0F59B1-6050-4D67-A611-F170B55D1593}" destId="{3F4BFDCE-8E1E-48CF-AAE8-9FACA477F2EB}" srcOrd="0" destOrd="0" presId="urn:microsoft.com/office/officeart/2005/8/layout/pList1"/>
    <dgm:cxn modelId="{B4E8D836-6AD7-4593-851B-5257477ECA18}" type="presParOf" srcId="{3F4BFDCE-8E1E-48CF-AAE8-9FACA477F2EB}" destId="{314D66D9-6717-40C3-AA5E-F02601B4299D}" srcOrd="0" destOrd="0" presId="urn:microsoft.com/office/officeart/2005/8/layout/pList1"/>
    <dgm:cxn modelId="{825AE0A8-A8EB-4600-977E-0B06350D2C39}" type="presParOf" srcId="{3F4BFDCE-8E1E-48CF-AAE8-9FACA477F2EB}" destId="{BF9B8A96-A97A-4738-83E7-EFB0E7BA0CE3}" srcOrd="1" destOrd="0" presId="urn:microsoft.com/office/officeart/2005/8/layout/pList1"/>
    <dgm:cxn modelId="{65C370CB-CD71-4052-B1E1-CB382DA28F17}" type="presParOf" srcId="{1B0F59B1-6050-4D67-A611-F170B55D1593}" destId="{63EC4DE0-E704-4828-B949-030FAB507B06}" srcOrd="1" destOrd="0" presId="urn:microsoft.com/office/officeart/2005/8/layout/pList1"/>
    <dgm:cxn modelId="{B844DFB2-27D0-46D2-8609-FFB85655869C}" type="presParOf" srcId="{1B0F59B1-6050-4D67-A611-F170B55D1593}" destId="{BDEBDF54-C9D8-4ED0-A2E4-D71E9F1F4D0C}" srcOrd="2" destOrd="0" presId="urn:microsoft.com/office/officeart/2005/8/layout/pList1"/>
    <dgm:cxn modelId="{7C9FC0D1-C63D-49FC-903C-93C09B2B42E5}" type="presParOf" srcId="{BDEBDF54-C9D8-4ED0-A2E4-D71E9F1F4D0C}" destId="{78D7366E-A17E-4CD5-97C5-8EFBF999EFAB}" srcOrd="0" destOrd="0" presId="urn:microsoft.com/office/officeart/2005/8/layout/pList1"/>
    <dgm:cxn modelId="{6A6FF01F-149F-49A4-8747-68016B034D44}" type="presParOf" srcId="{BDEBDF54-C9D8-4ED0-A2E4-D71E9F1F4D0C}" destId="{1AF7AC84-B84E-459A-B022-F54B83114615}" srcOrd="1" destOrd="0" presId="urn:microsoft.com/office/officeart/2005/8/layout/pList1"/>
    <dgm:cxn modelId="{04E2C906-4EBB-4834-BCCA-86153A7EEB3B}" type="presParOf" srcId="{1B0F59B1-6050-4D67-A611-F170B55D1593}" destId="{9AC659AA-876F-42FA-A714-D2DD6BDCD49E}" srcOrd="3" destOrd="0" presId="urn:microsoft.com/office/officeart/2005/8/layout/pList1"/>
    <dgm:cxn modelId="{D59A1F16-F500-4213-AAD7-FDF936AF0F50}" type="presParOf" srcId="{1B0F59B1-6050-4D67-A611-F170B55D1593}" destId="{D777A5FC-8177-49AD-9B2B-3A1A2F7402FD}" srcOrd="4" destOrd="0" presId="urn:microsoft.com/office/officeart/2005/8/layout/pList1"/>
    <dgm:cxn modelId="{8F9D291C-BE89-4769-B35C-848A031AF129}" type="presParOf" srcId="{D777A5FC-8177-49AD-9B2B-3A1A2F7402FD}" destId="{77624341-C2A5-4E47-BCD1-27C7363D8596}" srcOrd="0" destOrd="0" presId="urn:microsoft.com/office/officeart/2005/8/layout/pList1"/>
    <dgm:cxn modelId="{60B5534A-20DD-4735-A14E-FAEAB69CDCD8}" type="presParOf" srcId="{D777A5FC-8177-49AD-9B2B-3A1A2F7402FD}" destId="{291355D0-B1CB-4C37-905F-404BFA81093F}" srcOrd="1" destOrd="0" presId="urn:microsoft.com/office/officeart/2005/8/layout/pList1"/>
    <dgm:cxn modelId="{67C54433-ABF5-41D8-95F0-5F55EC42C06C}" type="presParOf" srcId="{1B0F59B1-6050-4D67-A611-F170B55D1593}" destId="{01696696-08ED-4D92-810E-C537122A6DF6}" srcOrd="5" destOrd="0" presId="urn:microsoft.com/office/officeart/2005/8/layout/pList1"/>
    <dgm:cxn modelId="{949F6672-D104-45C6-A35D-F9943E9636F8}" type="presParOf" srcId="{1B0F59B1-6050-4D67-A611-F170B55D1593}" destId="{BA7747C7-CD47-4BE6-A4EE-A5278EE5E3BA}" srcOrd="6" destOrd="0" presId="urn:microsoft.com/office/officeart/2005/8/layout/pList1"/>
    <dgm:cxn modelId="{85195156-D89F-4CCD-9820-BF6403A1A2E6}" type="presParOf" srcId="{BA7747C7-CD47-4BE6-A4EE-A5278EE5E3BA}" destId="{67FFD61D-9B01-49E3-885D-3F330799DCEA}" srcOrd="0" destOrd="0" presId="urn:microsoft.com/office/officeart/2005/8/layout/pList1"/>
    <dgm:cxn modelId="{E518EB57-9519-4F13-9722-B460CAC722F9}" type="presParOf" srcId="{BA7747C7-CD47-4BE6-A4EE-A5278EE5E3BA}" destId="{066B5821-824B-4B48-815F-453FEDD59F22}" srcOrd="1" destOrd="0" presId="urn:microsoft.com/office/officeart/2005/8/layout/pList1"/>
    <dgm:cxn modelId="{968ADD1F-6368-441F-AE27-473C47D2A635}" type="presParOf" srcId="{1B0F59B1-6050-4D67-A611-F170B55D1593}" destId="{2D583C19-B413-4EDC-9467-8BC00AB747EA}" srcOrd="7" destOrd="0" presId="urn:microsoft.com/office/officeart/2005/8/layout/pList1"/>
    <dgm:cxn modelId="{9FC55486-0313-4AEA-8949-AB2F26CE0FA6}" type="presParOf" srcId="{1B0F59B1-6050-4D67-A611-F170B55D1593}" destId="{0A1B10BB-2F36-40AA-AB16-9D9879CC172C}" srcOrd="8" destOrd="0" presId="urn:microsoft.com/office/officeart/2005/8/layout/pList1"/>
    <dgm:cxn modelId="{A1F129E1-0901-470C-A37D-7DC08CFDDF58}" type="presParOf" srcId="{0A1B10BB-2F36-40AA-AB16-9D9879CC172C}" destId="{E4CE8BF0-095B-44FF-B871-8E253FB31B68}" srcOrd="0" destOrd="0" presId="urn:microsoft.com/office/officeart/2005/8/layout/pList1"/>
    <dgm:cxn modelId="{16482392-1C3E-4505-8CFE-12AA4B52D476}" type="presParOf" srcId="{0A1B10BB-2F36-40AA-AB16-9D9879CC172C}" destId="{B57C7429-A3EB-408C-A3A9-9A5A8AC5F8C2}" srcOrd="1" destOrd="0" presId="urn:microsoft.com/office/officeart/2005/8/layout/pList1"/>
    <dgm:cxn modelId="{A7794929-89BE-4617-92A6-2DC282A1320D}" type="presParOf" srcId="{1B0F59B1-6050-4D67-A611-F170B55D1593}" destId="{29F3C598-B93A-4F8B-91D3-CC81115F9A05}" srcOrd="9" destOrd="0" presId="urn:microsoft.com/office/officeart/2005/8/layout/pList1"/>
    <dgm:cxn modelId="{DF5D0E8C-450F-4F83-A5C4-9F398511DD5F}" type="presParOf" srcId="{1B0F59B1-6050-4D67-A611-F170B55D1593}" destId="{7786C0D4-C67A-4439-9C09-56D913442D4A}" srcOrd="10" destOrd="0" presId="urn:microsoft.com/office/officeart/2005/8/layout/pList1"/>
    <dgm:cxn modelId="{CD92D8AF-2B08-4AE1-BCE3-55BB1CD123D1}" type="presParOf" srcId="{7786C0D4-C67A-4439-9C09-56D913442D4A}" destId="{1403ECDD-6F32-4BAC-9255-4ADA85EF599D}" srcOrd="0" destOrd="0" presId="urn:microsoft.com/office/officeart/2005/8/layout/pList1"/>
    <dgm:cxn modelId="{01EEBD98-9089-4DE5-B9F2-6699E319968A}" type="presParOf" srcId="{7786C0D4-C67A-4439-9C09-56D913442D4A}" destId="{13EF0B76-D9CD-4427-9D7F-40EF6326C1B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670F9-CA6B-4347-B88E-0540BABA7B1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87B6BD-C833-4D9E-9671-E2CFEA03E983}">
      <dgm:prSet phldrT="[Texto]" custT="1"/>
      <dgm:spPr/>
      <dgm:t>
        <a:bodyPr/>
        <a:lstStyle/>
        <a:p>
          <a:r>
            <a:rPr lang="es-ES" sz="16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E0D2B7-2933-4882-9787-BEB949BE22E4}" type="par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F29679-061A-4D09-8D4F-C5BAA6F49687}" type="sib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4BCDF8-DEA1-497A-ADE7-E46BCA7B339F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D6AFB2-CE01-4060-870D-B4930636054C}" type="parTrans" cxnId="{2E8B3F7E-7796-47BA-B7D2-3494339B8847}">
      <dgm:prSet/>
      <dgm:spPr/>
      <dgm:t>
        <a:bodyPr/>
        <a:lstStyle/>
        <a:p>
          <a:endParaRPr lang="es-ES"/>
        </a:p>
      </dgm:t>
    </dgm:pt>
    <dgm:pt modelId="{A21AB9AB-FA6A-4986-B7E9-E734229823A4}" type="sibTrans" cxnId="{2E8B3F7E-7796-47BA-B7D2-3494339B8847}">
      <dgm:prSet/>
      <dgm:spPr/>
      <dgm:t>
        <a:bodyPr/>
        <a:lstStyle/>
        <a:p>
          <a:endParaRPr lang="es-ES"/>
        </a:p>
      </dgm:t>
    </dgm:pt>
    <dgm:pt modelId="{3C0FCC89-9224-4496-B5DE-EED461D443AD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1DC427-3B9A-4A2D-9669-A2F465BF7E79}" type="parTrans" cxnId="{F9F48D26-604E-45E3-ADB5-8B9299BD58EA}">
      <dgm:prSet/>
      <dgm:spPr/>
      <dgm:t>
        <a:bodyPr/>
        <a:lstStyle/>
        <a:p>
          <a:endParaRPr lang="es-ES"/>
        </a:p>
      </dgm:t>
    </dgm:pt>
    <dgm:pt modelId="{D59C626C-5708-4AF7-B59C-207C15CEE402}" type="sibTrans" cxnId="{F9F48D26-604E-45E3-ADB5-8B9299BD58EA}">
      <dgm:prSet/>
      <dgm:spPr/>
      <dgm:t>
        <a:bodyPr/>
        <a:lstStyle/>
        <a:p>
          <a:endParaRPr lang="es-ES"/>
        </a:p>
      </dgm:t>
    </dgm:pt>
    <dgm:pt modelId="{183A06B4-21A6-4AE2-87DC-8EAA9CCAF10A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15DD7D-7C12-49F7-8787-D32FE2477DE8}" type="parTrans" cxnId="{5BBBF015-C668-4999-9CD5-60F561BFA7A1}">
      <dgm:prSet/>
      <dgm:spPr/>
      <dgm:t>
        <a:bodyPr/>
        <a:lstStyle/>
        <a:p>
          <a:endParaRPr lang="es-ES"/>
        </a:p>
      </dgm:t>
    </dgm:pt>
    <dgm:pt modelId="{A4FA05A7-80BC-4AC1-812C-CF01A53FD58A}" type="sibTrans" cxnId="{5BBBF015-C668-4999-9CD5-60F561BFA7A1}">
      <dgm:prSet/>
      <dgm:spPr/>
      <dgm:t>
        <a:bodyPr/>
        <a:lstStyle/>
        <a:p>
          <a:endParaRPr lang="es-ES"/>
        </a:p>
      </dgm:t>
    </dgm:pt>
    <dgm:pt modelId="{FC12C907-4974-489E-8EB4-AC110FEDE30D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C84DD1-C730-49CF-89A0-F8D06DE1DC5F}" type="parTrans" cxnId="{E61AA87F-F263-45F0-A441-409FB42E8C5B}">
      <dgm:prSet/>
      <dgm:spPr/>
      <dgm:t>
        <a:bodyPr/>
        <a:lstStyle/>
        <a:p>
          <a:endParaRPr lang="es-ES"/>
        </a:p>
      </dgm:t>
    </dgm:pt>
    <dgm:pt modelId="{8F75D766-CD7D-43DF-9B52-38D94A30169D}" type="sibTrans" cxnId="{E61AA87F-F263-45F0-A441-409FB42E8C5B}">
      <dgm:prSet/>
      <dgm:spPr/>
      <dgm:t>
        <a:bodyPr/>
        <a:lstStyle/>
        <a:p>
          <a:endParaRPr lang="es-ES"/>
        </a:p>
      </dgm:t>
    </dgm:pt>
    <dgm:pt modelId="{B8FCFC8A-0013-4E3C-9236-12FFC9363783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3D07AF-21B3-4B26-8A93-0306C44E4C8B}" type="parTrans" cxnId="{BF2CB929-EC56-40E1-A9FF-EA3CD442BD2B}">
      <dgm:prSet/>
      <dgm:spPr/>
      <dgm:t>
        <a:bodyPr/>
        <a:lstStyle/>
        <a:p>
          <a:endParaRPr lang="es-ES"/>
        </a:p>
      </dgm:t>
    </dgm:pt>
    <dgm:pt modelId="{DF7F5AAE-A75B-4A83-BA8F-2529B00B174F}" type="sibTrans" cxnId="{BF2CB929-EC56-40E1-A9FF-EA3CD442BD2B}">
      <dgm:prSet/>
      <dgm:spPr/>
      <dgm:t>
        <a:bodyPr/>
        <a:lstStyle/>
        <a:p>
          <a:endParaRPr lang="es-ES"/>
        </a:p>
      </dgm:t>
    </dgm:pt>
    <dgm:pt modelId="{0D6765B8-FFA8-49FC-8F2F-3AB762301715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78024B-8B2A-478C-826D-897D63E5B4E2}" type="parTrans" cxnId="{F45A8737-A5F2-4D4C-9B1B-A0B6229E02B8}">
      <dgm:prSet/>
      <dgm:spPr/>
      <dgm:t>
        <a:bodyPr/>
        <a:lstStyle/>
        <a:p>
          <a:endParaRPr lang="es-ES"/>
        </a:p>
      </dgm:t>
    </dgm:pt>
    <dgm:pt modelId="{2AEAFF14-4D5B-430E-9E94-5FB38077D9C6}" type="sibTrans" cxnId="{F45A8737-A5F2-4D4C-9B1B-A0B6229E02B8}">
      <dgm:prSet/>
      <dgm:spPr/>
      <dgm:t>
        <a:bodyPr/>
        <a:lstStyle/>
        <a:p>
          <a:endParaRPr lang="es-ES"/>
        </a:p>
      </dgm:t>
    </dgm:pt>
    <dgm:pt modelId="{D79BF95F-9BEA-4C6D-A32A-B0919216CF79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272924-5189-46AD-9445-B61D0C8CC4B1}" type="parTrans" cxnId="{77F15A15-E395-4957-8119-DF40382CF705}">
      <dgm:prSet/>
      <dgm:spPr/>
      <dgm:t>
        <a:bodyPr/>
        <a:lstStyle/>
        <a:p>
          <a:endParaRPr lang="es-ES"/>
        </a:p>
      </dgm:t>
    </dgm:pt>
    <dgm:pt modelId="{574B10B3-33BD-420D-80AE-1BC4FEE660AE}" type="sibTrans" cxnId="{77F15A15-E395-4957-8119-DF40382CF705}">
      <dgm:prSet/>
      <dgm:spPr/>
      <dgm:t>
        <a:bodyPr/>
        <a:lstStyle/>
        <a:p>
          <a:endParaRPr lang="es-ES"/>
        </a:p>
      </dgm:t>
    </dgm:pt>
    <dgm:pt modelId="{6070AD53-8925-4273-A9ED-B96F02B685F4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7A1C07-F965-4663-87DC-86CEDC35F7BC}" type="parTrans" cxnId="{EB6CA331-5322-4426-BEED-AC1A6D802F2A}">
      <dgm:prSet/>
      <dgm:spPr/>
      <dgm:t>
        <a:bodyPr/>
        <a:lstStyle/>
        <a:p>
          <a:endParaRPr lang="es-ES"/>
        </a:p>
      </dgm:t>
    </dgm:pt>
    <dgm:pt modelId="{0141F520-B345-4ACF-B77E-0901B81F527D}" type="sibTrans" cxnId="{EB6CA331-5322-4426-BEED-AC1A6D802F2A}">
      <dgm:prSet/>
      <dgm:spPr/>
      <dgm:t>
        <a:bodyPr/>
        <a:lstStyle/>
        <a:p>
          <a:endParaRPr lang="es-ES"/>
        </a:p>
      </dgm:t>
    </dgm:pt>
    <dgm:pt modelId="{0AD46C72-B35C-433A-B05C-D27AADB8A9C8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234E39-9D7D-45D1-91E9-7CEFC6F6995A}" type="parTrans" cxnId="{397BA112-4A0A-41DA-AB53-E9725661195B}">
      <dgm:prSet/>
      <dgm:spPr/>
      <dgm:t>
        <a:bodyPr/>
        <a:lstStyle/>
        <a:p>
          <a:endParaRPr lang="es-ES"/>
        </a:p>
      </dgm:t>
    </dgm:pt>
    <dgm:pt modelId="{C5F7B916-2777-4C36-82BC-8EE83D4BB387}" type="sibTrans" cxnId="{397BA112-4A0A-41DA-AB53-E9725661195B}">
      <dgm:prSet/>
      <dgm:spPr/>
      <dgm:t>
        <a:bodyPr/>
        <a:lstStyle/>
        <a:p>
          <a:endParaRPr lang="es-ES"/>
        </a:p>
      </dgm:t>
    </dgm:pt>
    <dgm:pt modelId="{9E33098C-A34E-4B10-B7A8-A7D21A1F10CF}" type="pres">
      <dgm:prSet presAssocID="{520670F9-CA6B-4347-B88E-0540BABA7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FC11A8-2785-4A2D-9166-6F3A10DFF1BC}" type="pres">
      <dgm:prSet presAssocID="{1C87B6BD-C833-4D9E-9671-E2CFEA03E983}" presName="hierRoot1" presStyleCnt="0">
        <dgm:presLayoutVars>
          <dgm:hierBranch val="init"/>
        </dgm:presLayoutVars>
      </dgm:prSet>
      <dgm:spPr/>
    </dgm:pt>
    <dgm:pt modelId="{74AA6D1D-35E7-4072-9169-AC5DE9607FA8}" type="pres">
      <dgm:prSet presAssocID="{1C87B6BD-C833-4D9E-9671-E2CFEA03E983}" presName="rootComposite1" presStyleCnt="0"/>
      <dgm:spPr/>
    </dgm:pt>
    <dgm:pt modelId="{85F84525-A347-4C35-B6C5-04859EB813E3}" type="pres">
      <dgm:prSet presAssocID="{1C87B6BD-C833-4D9E-9671-E2CFEA03E9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122F0-246F-4379-BFE6-DAA983838F39}" type="pres">
      <dgm:prSet presAssocID="{1C87B6BD-C833-4D9E-9671-E2CFEA03E98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E69902-7FAE-4A0C-98E5-2B15A935F9C7}" type="pres">
      <dgm:prSet presAssocID="{1C87B6BD-C833-4D9E-9671-E2CFEA03E983}" presName="hierChild2" presStyleCnt="0"/>
      <dgm:spPr/>
    </dgm:pt>
    <dgm:pt modelId="{535DEBE7-3D11-409E-AC73-BF30E9633B72}" type="pres">
      <dgm:prSet presAssocID="{ADD6AFB2-CE01-4060-870D-B4930636054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C8E178F-3A4C-4D38-833F-7C4C4323A7A7}" type="pres">
      <dgm:prSet presAssocID="{014BCDF8-DEA1-497A-ADE7-E46BCA7B339F}" presName="hierRoot2" presStyleCnt="0">
        <dgm:presLayoutVars>
          <dgm:hierBranch val="init"/>
        </dgm:presLayoutVars>
      </dgm:prSet>
      <dgm:spPr/>
    </dgm:pt>
    <dgm:pt modelId="{12FBCC6E-69B5-4E40-971D-123BDDEE74CB}" type="pres">
      <dgm:prSet presAssocID="{014BCDF8-DEA1-497A-ADE7-E46BCA7B339F}" presName="rootComposite" presStyleCnt="0"/>
      <dgm:spPr/>
    </dgm:pt>
    <dgm:pt modelId="{72AD82EF-F91C-499C-A64C-FC73F9E129E2}" type="pres">
      <dgm:prSet presAssocID="{014BCDF8-DEA1-497A-ADE7-E46BCA7B339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FFA67E-E5C8-48FF-ACA9-8CF7A1021BB0}" type="pres">
      <dgm:prSet presAssocID="{014BCDF8-DEA1-497A-ADE7-E46BCA7B339F}" presName="rootConnector" presStyleLbl="node2" presStyleIdx="0" presStyleCnt="4"/>
      <dgm:spPr/>
      <dgm:t>
        <a:bodyPr/>
        <a:lstStyle/>
        <a:p>
          <a:endParaRPr lang="es-ES"/>
        </a:p>
      </dgm:t>
    </dgm:pt>
    <dgm:pt modelId="{BEBE91CF-9553-481E-97EA-C59E8C406821}" type="pres">
      <dgm:prSet presAssocID="{014BCDF8-DEA1-497A-ADE7-E46BCA7B339F}" presName="hierChild4" presStyleCnt="0"/>
      <dgm:spPr/>
    </dgm:pt>
    <dgm:pt modelId="{39FFA27B-B8C4-420E-B2E3-F434FD0CD100}" type="pres">
      <dgm:prSet presAssocID="{1F1DC427-3B9A-4A2D-9669-A2F465BF7E79}" presName="Name37" presStyleLbl="parChTrans1D3" presStyleIdx="0" presStyleCnt="5"/>
      <dgm:spPr/>
      <dgm:t>
        <a:bodyPr/>
        <a:lstStyle/>
        <a:p>
          <a:endParaRPr lang="es-ES"/>
        </a:p>
      </dgm:t>
    </dgm:pt>
    <dgm:pt modelId="{2B6816E5-DBA7-4849-8BCB-58740EA91F2B}" type="pres">
      <dgm:prSet presAssocID="{3C0FCC89-9224-4496-B5DE-EED461D443AD}" presName="hierRoot2" presStyleCnt="0">
        <dgm:presLayoutVars>
          <dgm:hierBranch val="init"/>
        </dgm:presLayoutVars>
      </dgm:prSet>
      <dgm:spPr/>
    </dgm:pt>
    <dgm:pt modelId="{E61869D5-6D1E-4C98-BABC-73933C729E8A}" type="pres">
      <dgm:prSet presAssocID="{3C0FCC89-9224-4496-B5DE-EED461D443AD}" presName="rootComposite" presStyleCnt="0"/>
      <dgm:spPr/>
    </dgm:pt>
    <dgm:pt modelId="{6ECC8C5E-2A7E-49AA-B6E5-2EB82B83E74B}" type="pres">
      <dgm:prSet presAssocID="{3C0FCC89-9224-4496-B5DE-EED461D443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F81E65-789B-488D-9574-9A61BFDA4972}" type="pres">
      <dgm:prSet presAssocID="{3C0FCC89-9224-4496-B5DE-EED461D443AD}" presName="rootConnector" presStyleLbl="node3" presStyleIdx="0" presStyleCnt="5"/>
      <dgm:spPr/>
      <dgm:t>
        <a:bodyPr/>
        <a:lstStyle/>
        <a:p>
          <a:endParaRPr lang="es-ES"/>
        </a:p>
      </dgm:t>
    </dgm:pt>
    <dgm:pt modelId="{6567FB8E-1BA5-4533-9ED9-787D27894820}" type="pres">
      <dgm:prSet presAssocID="{3C0FCC89-9224-4496-B5DE-EED461D443AD}" presName="hierChild4" presStyleCnt="0"/>
      <dgm:spPr/>
    </dgm:pt>
    <dgm:pt modelId="{35FD5DF6-6EB1-4DB1-895F-D8FD52343370}" type="pres">
      <dgm:prSet presAssocID="{3C0FCC89-9224-4496-B5DE-EED461D443AD}" presName="hierChild5" presStyleCnt="0"/>
      <dgm:spPr/>
    </dgm:pt>
    <dgm:pt modelId="{26847430-C186-43DE-B0DB-B4D241B46CF0}" type="pres">
      <dgm:prSet presAssocID="{014BCDF8-DEA1-497A-ADE7-E46BCA7B339F}" presName="hierChild5" presStyleCnt="0"/>
      <dgm:spPr/>
    </dgm:pt>
    <dgm:pt modelId="{AC52DF4C-0C9A-4AB0-9606-C24C71E69246}" type="pres">
      <dgm:prSet presAssocID="{6A15DD7D-7C12-49F7-8787-D32FE2477DE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D5BA721-DCC6-4A73-A0A6-46BDFE12A5A3}" type="pres">
      <dgm:prSet presAssocID="{183A06B4-21A6-4AE2-87DC-8EAA9CCAF10A}" presName="hierRoot2" presStyleCnt="0">
        <dgm:presLayoutVars>
          <dgm:hierBranch val="init"/>
        </dgm:presLayoutVars>
      </dgm:prSet>
      <dgm:spPr/>
    </dgm:pt>
    <dgm:pt modelId="{8FC79500-60D0-483E-BA95-13B6F41B3848}" type="pres">
      <dgm:prSet presAssocID="{183A06B4-21A6-4AE2-87DC-8EAA9CCAF10A}" presName="rootComposite" presStyleCnt="0"/>
      <dgm:spPr/>
    </dgm:pt>
    <dgm:pt modelId="{5F15DE1C-B52A-4475-89DD-A5CAD21D479E}" type="pres">
      <dgm:prSet presAssocID="{183A06B4-21A6-4AE2-87DC-8EAA9CCAF10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02097-412D-404A-BD6C-DB35158BEEF1}" type="pres">
      <dgm:prSet presAssocID="{183A06B4-21A6-4AE2-87DC-8EAA9CCAF10A}" presName="rootConnector" presStyleLbl="node2" presStyleIdx="1" presStyleCnt="4"/>
      <dgm:spPr/>
      <dgm:t>
        <a:bodyPr/>
        <a:lstStyle/>
        <a:p>
          <a:endParaRPr lang="es-ES"/>
        </a:p>
      </dgm:t>
    </dgm:pt>
    <dgm:pt modelId="{B75B7167-2296-4BE9-A09F-8B7A844B5865}" type="pres">
      <dgm:prSet presAssocID="{183A06B4-21A6-4AE2-87DC-8EAA9CCAF10A}" presName="hierChild4" presStyleCnt="0"/>
      <dgm:spPr/>
    </dgm:pt>
    <dgm:pt modelId="{14B27E0D-243E-44BA-A42C-B103467AE1D8}" type="pres">
      <dgm:prSet presAssocID="{63C84DD1-C730-49CF-89A0-F8D06DE1DC5F}" presName="Name37" presStyleLbl="parChTrans1D3" presStyleIdx="1" presStyleCnt="5"/>
      <dgm:spPr/>
      <dgm:t>
        <a:bodyPr/>
        <a:lstStyle/>
        <a:p>
          <a:endParaRPr lang="es-ES"/>
        </a:p>
      </dgm:t>
    </dgm:pt>
    <dgm:pt modelId="{A77657CD-54D3-4585-812A-18A90AAF0944}" type="pres">
      <dgm:prSet presAssocID="{FC12C907-4974-489E-8EB4-AC110FEDE30D}" presName="hierRoot2" presStyleCnt="0">
        <dgm:presLayoutVars>
          <dgm:hierBranch val="init"/>
        </dgm:presLayoutVars>
      </dgm:prSet>
      <dgm:spPr/>
    </dgm:pt>
    <dgm:pt modelId="{7F0949C6-39F1-4D99-B096-C504B8919A2A}" type="pres">
      <dgm:prSet presAssocID="{FC12C907-4974-489E-8EB4-AC110FEDE30D}" presName="rootComposite" presStyleCnt="0"/>
      <dgm:spPr/>
    </dgm:pt>
    <dgm:pt modelId="{64CCA854-319C-4BF5-86A8-3B5FD82F297A}" type="pres">
      <dgm:prSet presAssocID="{FC12C907-4974-489E-8EB4-AC110FEDE30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C4FDDD-6F81-4F41-9955-9F1244A67A2D}" type="pres">
      <dgm:prSet presAssocID="{FC12C907-4974-489E-8EB4-AC110FEDE30D}" presName="rootConnector" presStyleLbl="node3" presStyleIdx="1" presStyleCnt="5"/>
      <dgm:spPr/>
      <dgm:t>
        <a:bodyPr/>
        <a:lstStyle/>
        <a:p>
          <a:endParaRPr lang="es-ES"/>
        </a:p>
      </dgm:t>
    </dgm:pt>
    <dgm:pt modelId="{791A0924-2E65-4A29-9E23-08A516508508}" type="pres">
      <dgm:prSet presAssocID="{FC12C907-4974-489E-8EB4-AC110FEDE30D}" presName="hierChild4" presStyleCnt="0"/>
      <dgm:spPr/>
    </dgm:pt>
    <dgm:pt modelId="{F91752F1-55DD-4D8B-89DB-20C8C5F072F8}" type="pres">
      <dgm:prSet presAssocID="{FC12C907-4974-489E-8EB4-AC110FEDE30D}" presName="hierChild5" presStyleCnt="0"/>
      <dgm:spPr/>
    </dgm:pt>
    <dgm:pt modelId="{9A28A9A5-4C43-43FE-81F8-6010A4052FA1}" type="pres">
      <dgm:prSet presAssocID="{183A06B4-21A6-4AE2-87DC-8EAA9CCAF10A}" presName="hierChild5" presStyleCnt="0"/>
      <dgm:spPr/>
    </dgm:pt>
    <dgm:pt modelId="{D0745A85-DF58-42E6-90AE-83263867594B}" type="pres">
      <dgm:prSet presAssocID="{293D07AF-21B3-4B26-8A93-0306C44E4C8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EEB67C5-F55E-4D66-AB40-52D4C87A9C21}" type="pres">
      <dgm:prSet presAssocID="{B8FCFC8A-0013-4E3C-9236-12FFC9363783}" presName="hierRoot2" presStyleCnt="0">
        <dgm:presLayoutVars>
          <dgm:hierBranch val="init"/>
        </dgm:presLayoutVars>
      </dgm:prSet>
      <dgm:spPr/>
    </dgm:pt>
    <dgm:pt modelId="{A2F3F8BC-6948-403E-953E-1585C255CE64}" type="pres">
      <dgm:prSet presAssocID="{B8FCFC8A-0013-4E3C-9236-12FFC9363783}" presName="rootComposite" presStyleCnt="0"/>
      <dgm:spPr/>
    </dgm:pt>
    <dgm:pt modelId="{56A65C0F-5A80-4FF1-B31A-2D9EB89C3FC8}" type="pres">
      <dgm:prSet presAssocID="{B8FCFC8A-0013-4E3C-9236-12FFC936378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70DE29-9168-4C9D-AB25-2222DBC672BE}" type="pres">
      <dgm:prSet presAssocID="{B8FCFC8A-0013-4E3C-9236-12FFC9363783}" presName="rootConnector" presStyleLbl="node2" presStyleIdx="2" presStyleCnt="4"/>
      <dgm:spPr/>
      <dgm:t>
        <a:bodyPr/>
        <a:lstStyle/>
        <a:p>
          <a:endParaRPr lang="es-ES"/>
        </a:p>
      </dgm:t>
    </dgm:pt>
    <dgm:pt modelId="{F2B7D0A3-7F93-4862-91E9-7EB9479F6D7E}" type="pres">
      <dgm:prSet presAssocID="{B8FCFC8A-0013-4E3C-9236-12FFC9363783}" presName="hierChild4" presStyleCnt="0"/>
      <dgm:spPr/>
    </dgm:pt>
    <dgm:pt modelId="{E29F3068-2F2B-4859-93EB-B4135E3D4E40}" type="pres">
      <dgm:prSet presAssocID="{BE78024B-8B2A-478C-826D-897D63E5B4E2}" presName="Name37" presStyleLbl="parChTrans1D3" presStyleIdx="2" presStyleCnt="5"/>
      <dgm:spPr/>
      <dgm:t>
        <a:bodyPr/>
        <a:lstStyle/>
        <a:p>
          <a:endParaRPr lang="es-ES"/>
        </a:p>
      </dgm:t>
    </dgm:pt>
    <dgm:pt modelId="{9FBE4507-366B-49B6-8807-298382EBA5C7}" type="pres">
      <dgm:prSet presAssocID="{0D6765B8-FFA8-49FC-8F2F-3AB762301715}" presName="hierRoot2" presStyleCnt="0">
        <dgm:presLayoutVars>
          <dgm:hierBranch val="init"/>
        </dgm:presLayoutVars>
      </dgm:prSet>
      <dgm:spPr/>
    </dgm:pt>
    <dgm:pt modelId="{892CA9DC-4D5E-4469-BBCD-53E5817FF31A}" type="pres">
      <dgm:prSet presAssocID="{0D6765B8-FFA8-49FC-8F2F-3AB762301715}" presName="rootComposite" presStyleCnt="0"/>
      <dgm:spPr/>
    </dgm:pt>
    <dgm:pt modelId="{DFF4C33D-70B2-4FD9-8F98-3333CF091797}" type="pres">
      <dgm:prSet presAssocID="{0D6765B8-FFA8-49FC-8F2F-3AB76230171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6856-0EE6-4022-8FC8-10D240F98BEC}" type="pres">
      <dgm:prSet presAssocID="{0D6765B8-FFA8-49FC-8F2F-3AB762301715}" presName="rootConnector" presStyleLbl="node3" presStyleIdx="2" presStyleCnt="5"/>
      <dgm:spPr/>
      <dgm:t>
        <a:bodyPr/>
        <a:lstStyle/>
        <a:p>
          <a:endParaRPr lang="es-ES"/>
        </a:p>
      </dgm:t>
    </dgm:pt>
    <dgm:pt modelId="{28C3BC95-7917-4A5F-BE25-1D4D1FCB766A}" type="pres">
      <dgm:prSet presAssocID="{0D6765B8-FFA8-49FC-8F2F-3AB762301715}" presName="hierChild4" presStyleCnt="0"/>
      <dgm:spPr/>
    </dgm:pt>
    <dgm:pt modelId="{1DE5FFCD-9CC6-4E5E-BF40-107F2226B4B8}" type="pres">
      <dgm:prSet presAssocID="{0D6765B8-FFA8-49FC-8F2F-3AB762301715}" presName="hierChild5" presStyleCnt="0"/>
      <dgm:spPr/>
    </dgm:pt>
    <dgm:pt modelId="{90311B39-39D1-4FA5-B13F-F9EE475726FE}" type="pres">
      <dgm:prSet presAssocID="{B8FCFC8A-0013-4E3C-9236-12FFC9363783}" presName="hierChild5" presStyleCnt="0"/>
      <dgm:spPr/>
    </dgm:pt>
    <dgm:pt modelId="{678690A7-DCD4-4860-B18B-AE81F163607E}" type="pres">
      <dgm:prSet presAssocID="{DC272924-5189-46AD-9445-B61D0C8CC4B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25404AD-1AD4-4710-AAAD-075B7905136D}" type="pres">
      <dgm:prSet presAssocID="{D79BF95F-9BEA-4C6D-A32A-B0919216CF79}" presName="hierRoot2" presStyleCnt="0">
        <dgm:presLayoutVars>
          <dgm:hierBranch val="init"/>
        </dgm:presLayoutVars>
      </dgm:prSet>
      <dgm:spPr/>
    </dgm:pt>
    <dgm:pt modelId="{255B5C6F-E816-4996-B370-941D000A4370}" type="pres">
      <dgm:prSet presAssocID="{D79BF95F-9BEA-4C6D-A32A-B0919216CF79}" presName="rootComposite" presStyleCnt="0"/>
      <dgm:spPr/>
    </dgm:pt>
    <dgm:pt modelId="{D47E26D3-25A7-488E-9963-E815AC5A3ED2}" type="pres">
      <dgm:prSet presAssocID="{D79BF95F-9BEA-4C6D-A32A-B0919216CF7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DC02E-5B3C-4686-B1D2-8A9D37BB2A5D}" type="pres">
      <dgm:prSet presAssocID="{D79BF95F-9BEA-4C6D-A32A-B0919216CF7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F16B4D-C250-40DB-AEC6-0A00E53C1A63}" type="pres">
      <dgm:prSet presAssocID="{D79BF95F-9BEA-4C6D-A32A-B0919216CF79}" presName="hierChild4" presStyleCnt="0"/>
      <dgm:spPr/>
    </dgm:pt>
    <dgm:pt modelId="{B3A8CB51-7257-4427-A72B-1B016634ADDE}" type="pres">
      <dgm:prSet presAssocID="{207A1C07-F965-4663-87DC-86CEDC35F7BC}" presName="Name37" presStyleLbl="parChTrans1D3" presStyleIdx="3" presStyleCnt="5"/>
      <dgm:spPr/>
      <dgm:t>
        <a:bodyPr/>
        <a:lstStyle/>
        <a:p>
          <a:endParaRPr lang="es-ES"/>
        </a:p>
      </dgm:t>
    </dgm:pt>
    <dgm:pt modelId="{1CCD5FE4-487B-43BD-BA56-65265BDCBE80}" type="pres">
      <dgm:prSet presAssocID="{6070AD53-8925-4273-A9ED-B96F02B685F4}" presName="hierRoot2" presStyleCnt="0">
        <dgm:presLayoutVars>
          <dgm:hierBranch val="init"/>
        </dgm:presLayoutVars>
      </dgm:prSet>
      <dgm:spPr/>
    </dgm:pt>
    <dgm:pt modelId="{18A0D710-E57F-415B-A3F0-22E353FBEBC5}" type="pres">
      <dgm:prSet presAssocID="{6070AD53-8925-4273-A9ED-B96F02B685F4}" presName="rootComposite" presStyleCnt="0"/>
      <dgm:spPr/>
    </dgm:pt>
    <dgm:pt modelId="{8434E99F-2E34-48B3-9A96-AE93B71F89F8}" type="pres">
      <dgm:prSet presAssocID="{6070AD53-8925-4273-A9ED-B96F02B685F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EC504F-C34E-4678-B1F4-CFD6E92C7AB3}" type="pres">
      <dgm:prSet presAssocID="{6070AD53-8925-4273-A9ED-B96F02B685F4}" presName="rootConnector" presStyleLbl="node3" presStyleIdx="3" presStyleCnt="5"/>
      <dgm:spPr/>
      <dgm:t>
        <a:bodyPr/>
        <a:lstStyle/>
        <a:p>
          <a:endParaRPr lang="es-ES"/>
        </a:p>
      </dgm:t>
    </dgm:pt>
    <dgm:pt modelId="{D9F0CDD1-B560-458D-BA57-53BA36DF322D}" type="pres">
      <dgm:prSet presAssocID="{6070AD53-8925-4273-A9ED-B96F02B685F4}" presName="hierChild4" presStyleCnt="0"/>
      <dgm:spPr/>
    </dgm:pt>
    <dgm:pt modelId="{99E963C6-57AE-4E97-8781-EE9D8F49CACC}" type="pres">
      <dgm:prSet presAssocID="{6070AD53-8925-4273-A9ED-B96F02B685F4}" presName="hierChild5" presStyleCnt="0"/>
      <dgm:spPr/>
    </dgm:pt>
    <dgm:pt modelId="{6B36DAC0-055C-41A1-8098-6A38B994F04B}" type="pres">
      <dgm:prSet presAssocID="{7B234E39-9D7D-45D1-91E9-7CEFC6F6995A}" presName="Name37" presStyleLbl="parChTrans1D3" presStyleIdx="4" presStyleCnt="5"/>
      <dgm:spPr/>
      <dgm:t>
        <a:bodyPr/>
        <a:lstStyle/>
        <a:p>
          <a:endParaRPr lang="es-ES"/>
        </a:p>
      </dgm:t>
    </dgm:pt>
    <dgm:pt modelId="{9A59F990-F60F-4B1F-A1BE-3AD98FE620BE}" type="pres">
      <dgm:prSet presAssocID="{0AD46C72-B35C-433A-B05C-D27AADB8A9C8}" presName="hierRoot2" presStyleCnt="0">
        <dgm:presLayoutVars>
          <dgm:hierBranch val="init"/>
        </dgm:presLayoutVars>
      </dgm:prSet>
      <dgm:spPr/>
    </dgm:pt>
    <dgm:pt modelId="{FE2FBC85-8980-458F-A8AD-DE444ACB9CAE}" type="pres">
      <dgm:prSet presAssocID="{0AD46C72-B35C-433A-B05C-D27AADB8A9C8}" presName="rootComposite" presStyleCnt="0"/>
      <dgm:spPr/>
    </dgm:pt>
    <dgm:pt modelId="{800664F1-1EC5-475C-9710-F5F94E2B1602}" type="pres">
      <dgm:prSet presAssocID="{0AD46C72-B35C-433A-B05C-D27AADB8A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C61D3-EA5D-44CC-8C1B-6D1531DECFAB}" type="pres">
      <dgm:prSet presAssocID="{0AD46C72-B35C-433A-B05C-D27AADB8A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010FAD38-D98F-4AF8-BCD8-713DB4981640}" type="pres">
      <dgm:prSet presAssocID="{0AD46C72-B35C-433A-B05C-D27AADB8A9C8}" presName="hierChild4" presStyleCnt="0"/>
      <dgm:spPr/>
    </dgm:pt>
    <dgm:pt modelId="{F3036BA0-44DA-4BB6-B1A7-79124B3D8DB5}" type="pres">
      <dgm:prSet presAssocID="{0AD46C72-B35C-433A-B05C-D27AADB8A9C8}" presName="hierChild5" presStyleCnt="0"/>
      <dgm:spPr/>
    </dgm:pt>
    <dgm:pt modelId="{3B89E017-6460-4028-B3DC-4BBBB039EF1A}" type="pres">
      <dgm:prSet presAssocID="{D79BF95F-9BEA-4C6D-A32A-B0919216CF79}" presName="hierChild5" presStyleCnt="0"/>
      <dgm:spPr/>
    </dgm:pt>
    <dgm:pt modelId="{588A8994-C8AD-49BC-87F2-BDABDBE4B234}" type="pres">
      <dgm:prSet presAssocID="{1C87B6BD-C833-4D9E-9671-E2CFEA03E983}" presName="hierChild3" presStyleCnt="0"/>
      <dgm:spPr/>
    </dgm:pt>
  </dgm:ptLst>
  <dgm:cxnLst>
    <dgm:cxn modelId="{064103AF-9AE6-486A-9C66-47FC26AB870F}" type="presOf" srcId="{6A15DD7D-7C12-49F7-8787-D32FE2477DE8}" destId="{AC52DF4C-0C9A-4AB0-9606-C24C71E69246}" srcOrd="0" destOrd="0" presId="urn:microsoft.com/office/officeart/2005/8/layout/orgChart1"/>
    <dgm:cxn modelId="{51637DEF-B14E-4596-A831-E068A0F5479C}" type="presOf" srcId="{6070AD53-8925-4273-A9ED-B96F02B685F4}" destId="{BAEC504F-C34E-4678-B1F4-CFD6E92C7AB3}" srcOrd="1" destOrd="0" presId="urn:microsoft.com/office/officeart/2005/8/layout/orgChart1"/>
    <dgm:cxn modelId="{F45A8737-A5F2-4D4C-9B1B-A0B6229E02B8}" srcId="{B8FCFC8A-0013-4E3C-9236-12FFC9363783}" destId="{0D6765B8-FFA8-49FC-8F2F-3AB762301715}" srcOrd="0" destOrd="0" parTransId="{BE78024B-8B2A-478C-826D-897D63E5B4E2}" sibTransId="{2AEAFF14-4D5B-430E-9E94-5FB38077D9C6}"/>
    <dgm:cxn modelId="{F576AE72-8A7F-4D23-BD76-205BDFC20B06}" type="presOf" srcId="{0D6765B8-FFA8-49FC-8F2F-3AB762301715}" destId="{DFF4C33D-70B2-4FD9-8F98-3333CF091797}" srcOrd="0" destOrd="0" presId="urn:microsoft.com/office/officeart/2005/8/layout/orgChart1"/>
    <dgm:cxn modelId="{78399E82-5AEE-4676-9E8C-5BA2F10C9F4B}" type="presOf" srcId="{1F1DC427-3B9A-4A2D-9669-A2F465BF7E79}" destId="{39FFA27B-B8C4-420E-B2E3-F434FD0CD100}" srcOrd="0" destOrd="0" presId="urn:microsoft.com/office/officeart/2005/8/layout/orgChart1"/>
    <dgm:cxn modelId="{FA4126AF-D3A7-4BFF-96AA-F9D95ECC351C}" type="presOf" srcId="{3C0FCC89-9224-4496-B5DE-EED461D443AD}" destId="{6CF81E65-789B-488D-9574-9A61BFDA4972}" srcOrd="1" destOrd="0" presId="urn:microsoft.com/office/officeart/2005/8/layout/orgChart1"/>
    <dgm:cxn modelId="{731931FE-41FF-4F1F-98E1-0FF0EF1DDDBC}" type="presOf" srcId="{D79BF95F-9BEA-4C6D-A32A-B0919216CF79}" destId="{D47E26D3-25A7-488E-9963-E815AC5A3ED2}" srcOrd="0" destOrd="0" presId="urn:microsoft.com/office/officeart/2005/8/layout/orgChart1"/>
    <dgm:cxn modelId="{7C75940D-4DE2-44AC-9677-C8EAA328EB84}" type="presOf" srcId="{63C84DD1-C730-49CF-89A0-F8D06DE1DC5F}" destId="{14B27E0D-243E-44BA-A42C-B103467AE1D8}" srcOrd="0" destOrd="0" presId="urn:microsoft.com/office/officeart/2005/8/layout/orgChart1"/>
    <dgm:cxn modelId="{E7F3835F-A110-4A4D-AB8E-C1B33C7923A9}" type="presOf" srcId="{FC12C907-4974-489E-8EB4-AC110FEDE30D}" destId="{64CCA854-319C-4BF5-86A8-3B5FD82F297A}" srcOrd="0" destOrd="0" presId="urn:microsoft.com/office/officeart/2005/8/layout/orgChart1"/>
    <dgm:cxn modelId="{F8A1694B-0D2F-4F03-843E-73B3AFD5C7F5}" srcId="{520670F9-CA6B-4347-B88E-0540BABA7B1C}" destId="{1C87B6BD-C833-4D9E-9671-E2CFEA03E983}" srcOrd="0" destOrd="0" parTransId="{23E0D2B7-2933-4882-9787-BEB949BE22E4}" sibTransId="{E5F29679-061A-4D09-8D4F-C5BAA6F49687}"/>
    <dgm:cxn modelId="{77F15A15-E395-4957-8119-DF40382CF705}" srcId="{1C87B6BD-C833-4D9E-9671-E2CFEA03E983}" destId="{D79BF95F-9BEA-4C6D-A32A-B0919216CF79}" srcOrd="3" destOrd="0" parTransId="{DC272924-5189-46AD-9445-B61D0C8CC4B1}" sibTransId="{574B10B3-33BD-420D-80AE-1BC4FEE660AE}"/>
    <dgm:cxn modelId="{48E75FAF-EFF8-4A24-9C7C-EA21C101C9DF}" type="presOf" srcId="{D79BF95F-9BEA-4C6D-A32A-B0919216CF79}" destId="{439DC02E-5B3C-4686-B1D2-8A9D37BB2A5D}" srcOrd="1" destOrd="0" presId="urn:microsoft.com/office/officeart/2005/8/layout/orgChart1"/>
    <dgm:cxn modelId="{10023EEE-23E4-44A7-832E-E8DCACFC606F}" type="presOf" srcId="{1C87B6BD-C833-4D9E-9671-E2CFEA03E983}" destId="{BFF122F0-246F-4379-BFE6-DAA983838F39}" srcOrd="1" destOrd="0" presId="urn:microsoft.com/office/officeart/2005/8/layout/orgChart1"/>
    <dgm:cxn modelId="{BF2CB929-EC56-40E1-A9FF-EA3CD442BD2B}" srcId="{1C87B6BD-C833-4D9E-9671-E2CFEA03E983}" destId="{B8FCFC8A-0013-4E3C-9236-12FFC9363783}" srcOrd="2" destOrd="0" parTransId="{293D07AF-21B3-4B26-8A93-0306C44E4C8B}" sibTransId="{DF7F5AAE-A75B-4A83-BA8F-2529B00B174F}"/>
    <dgm:cxn modelId="{3B12E303-07EA-4FE3-9F99-4241ED6CF0DA}" type="presOf" srcId="{0AD46C72-B35C-433A-B05C-D27AADB8A9C8}" destId="{800664F1-1EC5-475C-9710-F5F94E2B1602}" srcOrd="0" destOrd="0" presId="urn:microsoft.com/office/officeart/2005/8/layout/orgChart1"/>
    <dgm:cxn modelId="{4BE9847B-BBF9-4DFE-8A75-A4DA32A6D87A}" type="presOf" srcId="{DC272924-5189-46AD-9445-B61D0C8CC4B1}" destId="{678690A7-DCD4-4860-B18B-AE81F163607E}" srcOrd="0" destOrd="0" presId="urn:microsoft.com/office/officeart/2005/8/layout/orgChart1"/>
    <dgm:cxn modelId="{241878A0-99B0-44A0-BE76-B5FB3DED4D99}" type="presOf" srcId="{6070AD53-8925-4273-A9ED-B96F02B685F4}" destId="{8434E99F-2E34-48B3-9A96-AE93B71F89F8}" srcOrd="0" destOrd="0" presId="urn:microsoft.com/office/officeart/2005/8/layout/orgChart1"/>
    <dgm:cxn modelId="{F9F48D26-604E-45E3-ADB5-8B9299BD58EA}" srcId="{014BCDF8-DEA1-497A-ADE7-E46BCA7B339F}" destId="{3C0FCC89-9224-4496-B5DE-EED461D443AD}" srcOrd="0" destOrd="0" parTransId="{1F1DC427-3B9A-4A2D-9669-A2F465BF7E79}" sibTransId="{D59C626C-5708-4AF7-B59C-207C15CEE402}"/>
    <dgm:cxn modelId="{C29A15AB-70A1-4A50-851A-EF565581CF61}" type="presOf" srcId="{3C0FCC89-9224-4496-B5DE-EED461D443AD}" destId="{6ECC8C5E-2A7E-49AA-B6E5-2EB82B83E74B}" srcOrd="0" destOrd="0" presId="urn:microsoft.com/office/officeart/2005/8/layout/orgChart1"/>
    <dgm:cxn modelId="{703826C9-948A-473A-B6A8-F8909C4EC99E}" type="presOf" srcId="{1C87B6BD-C833-4D9E-9671-E2CFEA03E983}" destId="{85F84525-A347-4C35-B6C5-04859EB813E3}" srcOrd="0" destOrd="0" presId="urn:microsoft.com/office/officeart/2005/8/layout/orgChart1"/>
    <dgm:cxn modelId="{FF20512F-5FF3-45AD-9B81-218837BC7219}" type="presOf" srcId="{207A1C07-F965-4663-87DC-86CEDC35F7BC}" destId="{B3A8CB51-7257-4427-A72B-1B016634ADDE}" srcOrd="0" destOrd="0" presId="urn:microsoft.com/office/officeart/2005/8/layout/orgChart1"/>
    <dgm:cxn modelId="{1BA08610-5246-44C2-8C40-0A82FC02E91C}" type="presOf" srcId="{BE78024B-8B2A-478C-826D-897D63E5B4E2}" destId="{E29F3068-2F2B-4859-93EB-B4135E3D4E40}" srcOrd="0" destOrd="0" presId="urn:microsoft.com/office/officeart/2005/8/layout/orgChart1"/>
    <dgm:cxn modelId="{B6908B90-74CF-462F-887F-DF9FF2A5E375}" type="presOf" srcId="{FC12C907-4974-489E-8EB4-AC110FEDE30D}" destId="{F5C4FDDD-6F81-4F41-9955-9F1244A67A2D}" srcOrd="1" destOrd="0" presId="urn:microsoft.com/office/officeart/2005/8/layout/orgChart1"/>
    <dgm:cxn modelId="{EA23FCED-F61D-4EDB-9C22-F8D71EDF599F}" type="presOf" srcId="{520670F9-CA6B-4347-B88E-0540BABA7B1C}" destId="{9E33098C-A34E-4B10-B7A8-A7D21A1F10CF}" srcOrd="0" destOrd="0" presId="urn:microsoft.com/office/officeart/2005/8/layout/orgChart1"/>
    <dgm:cxn modelId="{E61AA87F-F263-45F0-A441-409FB42E8C5B}" srcId="{183A06B4-21A6-4AE2-87DC-8EAA9CCAF10A}" destId="{FC12C907-4974-489E-8EB4-AC110FEDE30D}" srcOrd="0" destOrd="0" parTransId="{63C84DD1-C730-49CF-89A0-F8D06DE1DC5F}" sibTransId="{8F75D766-CD7D-43DF-9B52-38D94A30169D}"/>
    <dgm:cxn modelId="{938B6EF9-1CB5-4EFB-89DB-E1EF2F510474}" type="presOf" srcId="{014BCDF8-DEA1-497A-ADE7-E46BCA7B339F}" destId="{72AD82EF-F91C-499C-A64C-FC73F9E129E2}" srcOrd="0" destOrd="0" presId="urn:microsoft.com/office/officeart/2005/8/layout/orgChart1"/>
    <dgm:cxn modelId="{3E83AA80-47AD-4192-8061-E94D33A589A2}" type="presOf" srcId="{183A06B4-21A6-4AE2-87DC-8EAA9CCAF10A}" destId="{5F15DE1C-B52A-4475-89DD-A5CAD21D479E}" srcOrd="0" destOrd="0" presId="urn:microsoft.com/office/officeart/2005/8/layout/orgChart1"/>
    <dgm:cxn modelId="{5510C15D-D7B5-48AD-B925-7451F3E515B6}" type="presOf" srcId="{293D07AF-21B3-4B26-8A93-0306C44E4C8B}" destId="{D0745A85-DF58-42E6-90AE-83263867594B}" srcOrd="0" destOrd="0" presId="urn:microsoft.com/office/officeart/2005/8/layout/orgChart1"/>
    <dgm:cxn modelId="{AF0E9D7F-3BE8-46E4-8D6C-E7C49E698F3A}" type="presOf" srcId="{B8FCFC8A-0013-4E3C-9236-12FFC9363783}" destId="{2F70DE29-9168-4C9D-AB25-2222DBC672BE}" srcOrd="1" destOrd="0" presId="urn:microsoft.com/office/officeart/2005/8/layout/orgChart1"/>
    <dgm:cxn modelId="{2E8B3F7E-7796-47BA-B7D2-3494339B8847}" srcId="{1C87B6BD-C833-4D9E-9671-E2CFEA03E983}" destId="{014BCDF8-DEA1-497A-ADE7-E46BCA7B339F}" srcOrd="0" destOrd="0" parTransId="{ADD6AFB2-CE01-4060-870D-B4930636054C}" sibTransId="{A21AB9AB-FA6A-4986-B7E9-E734229823A4}"/>
    <dgm:cxn modelId="{EB6CA331-5322-4426-BEED-AC1A6D802F2A}" srcId="{D79BF95F-9BEA-4C6D-A32A-B0919216CF79}" destId="{6070AD53-8925-4273-A9ED-B96F02B685F4}" srcOrd="0" destOrd="0" parTransId="{207A1C07-F965-4663-87DC-86CEDC35F7BC}" sibTransId="{0141F520-B345-4ACF-B77E-0901B81F527D}"/>
    <dgm:cxn modelId="{397BA112-4A0A-41DA-AB53-E9725661195B}" srcId="{D79BF95F-9BEA-4C6D-A32A-B0919216CF79}" destId="{0AD46C72-B35C-433A-B05C-D27AADB8A9C8}" srcOrd="1" destOrd="0" parTransId="{7B234E39-9D7D-45D1-91E9-7CEFC6F6995A}" sibTransId="{C5F7B916-2777-4C36-82BC-8EE83D4BB387}"/>
    <dgm:cxn modelId="{5BBBF015-C668-4999-9CD5-60F561BFA7A1}" srcId="{1C87B6BD-C833-4D9E-9671-E2CFEA03E983}" destId="{183A06B4-21A6-4AE2-87DC-8EAA9CCAF10A}" srcOrd="1" destOrd="0" parTransId="{6A15DD7D-7C12-49F7-8787-D32FE2477DE8}" sibTransId="{A4FA05A7-80BC-4AC1-812C-CF01A53FD58A}"/>
    <dgm:cxn modelId="{35ED92F6-4317-430B-8FD2-AC62DE2DC4AB}" type="presOf" srcId="{ADD6AFB2-CE01-4060-870D-B4930636054C}" destId="{535DEBE7-3D11-409E-AC73-BF30E9633B72}" srcOrd="0" destOrd="0" presId="urn:microsoft.com/office/officeart/2005/8/layout/orgChart1"/>
    <dgm:cxn modelId="{58236973-836A-4543-BF62-7E329A612CD0}" type="presOf" srcId="{7B234E39-9D7D-45D1-91E9-7CEFC6F6995A}" destId="{6B36DAC0-055C-41A1-8098-6A38B994F04B}" srcOrd="0" destOrd="0" presId="urn:microsoft.com/office/officeart/2005/8/layout/orgChart1"/>
    <dgm:cxn modelId="{A79B48EA-F430-48DA-8270-E9B2155EDBA0}" type="presOf" srcId="{0AD46C72-B35C-433A-B05C-D27AADB8A9C8}" destId="{6A5C61D3-EA5D-44CC-8C1B-6D1531DECFAB}" srcOrd="1" destOrd="0" presId="urn:microsoft.com/office/officeart/2005/8/layout/orgChart1"/>
    <dgm:cxn modelId="{62B19B45-7A6D-499C-9B02-70CADAD510C3}" type="presOf" srcId="{014BCDF8-DEA1-497A-ADE7-E46BCA7B339F}" destId="{3DFFA67E-E5C8-48FF-ACA9-8CF7A1021BB0}" srcOrd="1" destOrd="0" presId="urn:microsoft.com/office/officeart/2005/8/layout/orgChart1"/>
    <dgm:cxn modelId="{18BE46E0-D5FC-4C76-A256-4CF30A90D1F3}" type="presOf" srcId="{0D6765B8-FFA8-49FC-8F2F-3AB762301715}" destId="{0B7E6856-0EE6-4022-8FC8-10D240F98BEC}" srcOrd="1" destOrd="0" presId="urn:microsoft.com/office/officeart/2005/8/layout/orgChart1"/>
    <dgm:cxn modelId="{2D525DB2-06FE-43E2-B630-00E4D90747B8}" type="presOf" srcId="{B8FCFC8A-0013-4E3C-9236-12FFC9363783}" destId="{56A65C0F-5A80-4FF1-B31A-2D9EB89C3FC8}" srcOrd="0" destOrd="0" presId="urn:microsoft.com/office/officeart/2005/8/layout/orgChart1"/>
    <dgm:cxn modelId="{E25C5AFA-7B1C-43C0-B4CA-30C48549E865}" type="presOf" srcId="{183A06B4-21A6-4AE2-87DC-8EAA9CCAF10A}" destId="{60802097-412D-404A-BD6C-DB35158BEEF1}" srcOrd="1" destOrd="0" presId="urn:microsoft.com/office/officeart/2005/8/layout/orgChart1"/>
    <dgm:cxn modelId="{F0506A34-067A-4C18-856A-0E4CED220D11}" type="presParOf" srcId="{9E33098C-A34E-4B10-B7A8-A7D21A1F10CF}" destId="{84FC11A8-2785-4A2D-9166-6F3A10DFF1BC}" srcOrd="0" destOrd="0" presId="urn:microsoft.com/office/officeart/2005/8/layout/orgChart1"/>
    <dgm:cxn modelId="{E8012537-5E2F-42C5-B3C4-6AD2D44E6D60}" type="presParOf" srcId="{84FC11A8-2785-4A2D-9166-6F3A10DFF1BC}" destId="{74AA6D1D-35E7-4072-9169-AC5DE9607FA8}" srcOrd="0" destOrd="0" presId="urn:microsoft.com/office/officeart/2005/8/layout/orgChart1"/>
    <dgm:cxn modelId="{3ED1F6DC-094C-4F29-ABB7-93BE152299F9}" type="presParOf" srcId="{74AA6D1D-35E7-4072-9169-AC5DE9607FA8}" destId="{85F84525-A347-4C35-B6C5-04859EB813E3}" srcOrd="0" destOrd="0" presId="urn:microsoft.com/office/officeart/2005/8/layout/orgChart1"/>
    <dgm:cxn modelId="{0960B499-6709-4299-91BC-437AB1971965}" type="presParOf" srcId="{74AA6D1D-35E7-4072-9169-AC5DE9607FA8}" destId="{BFF122F0-246F-4379-BFE6-DAA983838F39}" srcOrd="1" destOrd="0" presId="urn:microsoft.com/office/officeart/2005/8/layout/orgChart1"/>
    <dgm:cxn modelId="{05DFB6E3-80B6-42E9-A18C-376DCA98BADF}" type="presParOf" srcId="{84FC11A8-2785-4A2D-9166-6F3A10DFF1BC}" destId="{B3E69902-7FAE-4A0C-98E5-2B15A935F9C7}" srcOrd="1" destOrd="0" presId="urn:microsoft.com/office/officeart/2005/8/layout/orgChart1"/>
    <dgm:cxn modelId="{9AAA6EC2-B883-4878-A7BC-7E7B46FA11F6}" type="presParOf" srcId="{B3E69902-7FAE-4A0C-98E5-2B15A935F9C7}" destId="{535DEBE7-3D11-409E-AC73-BF30E9633B72}" srcOrd="0" destOrd="0" presId="urn:microsoft.com/office/officeart/2005/8/layout/orgChart1"/>
    <dgm:cxn modelId="{6B2430F9-5E4D-4DEC-BCD9-BD4925551E4D}" type="presParOf" srcId="{B3E69902-7FAE-4A0C-98E5-2B15A935F9C7}" destId="{EC8E178F-3A4C-4D38-833F-7C4C4323A7A7}" srcOrd="1" destOrd="0" presId="urn:microsoft.com/office/officeart/2005/8/layout/orgChart1"/>
    <dgm:cxn modelId="{7F315A3F-5A5C-4E64-A85E-A61A097A162F}" type="presParOf" srcId="{EC8E178F-3A4C-4D38-833F-7C4C4323A7A7}" destId="{12FBCC6E-69B5-4E40-971D-123BDDEE74CB}" srcOrd="0" destOrd="0" presId="urn:microsoft.com/office/officeart/2005/8/layout/orgChart1"/>
    <dgm:cxn modelId="{85E2AD80-6FC8-49E0-A3C0-605A8E10502E}" type="presParOf" srcId="{12FBCC6E-69B5-4E40-971D-123BDDEE74CB}" destId="{72AD82EF-F91C-499C-A64C-FC73F9E129E2}" srcOrd="0" destOrd="0" presId="urn:microsoft.com/office/officeart/2005/8/layout/orgChart1"/>
    <dgm:cxn modelId="{EDC3AE51-1A4C-47AB-8B7E-DF8ECF0ADB11}" type="presParOf" srcId="{12FBCC6E-69B5-4E40-971D-123BDDEE74CB}" destId="{3DFFA67E-E5C8-48FF-ACA9-8CF7A1021BB0}" srcOrd="1" destOrd="0" presId="urn:microsoft.com/office/officeart/2005/8/layout/orgChart1"/>
    <dgm:cxn modelId="{67783A07-CB02-4F88-81DA-E0BC75DCD847}" type="presParOf" srcId="{EC8E178F-3A4C-4D38-833F-7C4C4323A7A7}" destId="{BEBE91CF-9553-481E-97EA-C59E8C406821}" srcOrd="1" destOrd="0" presId="urn:microsoft.com/office/officeart/2005/8/layout/orgChart1"/>
    <dgm:cxn modelId="{F3BE0AA4-F00E-4A05-B6B0-32BD0A0DC654}" type="presParOf" srcId="{BEBE91CF-9553-481E-97EA-C59E8C406821}" destId="{39FFA27B-B8C4-420E-B2E3-F434FD0CD100}" srcOrd="0" destOrd="0" presId="urn:microsoft.com/office/officeart/2005/8/layout/orgChart1"/>
    <dgm:cxn modelId="{34927867-F4E3-4C03-A732-D40037ACC95E}" type="presParOf" srcId="{BEBE91CF-9553-481E-97EA-C59E8C406821}" destId="{2B6816E5-DBA7-4849-8BCB-58740EA91F2B}" srcOrd="1" destOrd="0" presId="urn:microsoft.com/office/officeart/2005/8/layout/orgChart1"/>
    <dgm:cxn modelId="{4AB4CE60-E609-4756-8460-C791ECFC93EC}" type="presParOf" srcId="{2B6816E5-DBA7-4849-8BCB-58740EA91F2B}" destId="{E61869D5-6D1E-4C98-BABC-73933C729E8A}" srcOrd="0" destOrd="0" presId="urn:microsoft.com/office/officeart/2005/8/layout/orgChart1"/>
    <dgm:cxn modelId="{B4D124E5-F278-4C65-A871-4CA0407577BD}" type="presParOf" srcId="{E61869D5-6D1E-4C98-BABC-73933C729E8A}" destId="{6ECC8C5E-2A7E-49AA-B6E5-2EB82B83E74B}" srcOrd="0" destOrd="0" presId="urn:microsoft.com/office/officeart/2005/8/layout/orgChart1"/>
    <dgm:cxn modelId="{0E671EF9-B49B-42DE-B7F0-71E01246BE2B}" type="presParOf" srcId="{E61869D5-6D1E-4C98-BABC-73933C729E8A}" destId="{6CF81E65-789B-488D-9574-9A61BFDA4972}" srcOrd="1" destOrd="0" presId="urn:microsoft.com/office/officeart/2005/8/layout/orgChart1"/>
    <dgm:cxn modelId="{6F1FA21B-935D-4B32-A4C8-D084C51B8338}" type="presParOf" srcId="{2B6816E5-DBA7-4849-8BCB-58740EA91F2B}" destId="{6567FB8E-1BA5-4533-9ED9-787D27894820}" srcOrd="1" destOrd="0" presId="urn:microsoft.com/office/officeart/2005/8/layout/orgChart1"/>
    <dgm:cxn modelId="{1471AC62-B58E-4D94-B81E-C79A05751DE7}" type="presParOf" srcId="{2B6816E5-DBA7-4849-8BCB-58740EA91F2B}" destId="{35FD5DF6-6EB1-4DB1-895F-D8FD52343370}" srcOrd="2" destOrd="0" presId="urn:microsoft.com/office/officeart/2005/8/layout/orgChart1"/>
    <dgm:cxn modelId="{6D388296-08D0-4D05-BE64-5ABAEA8D28BE}" type="presParOf" srcId="{EC8E178F-3A4C-4D38-833F-7C4C4323A7A7}" destId="{26847430-C186-43DE-B0DB-B4D241B46CF0}" srcOrd="2" destOrd="0" presId="urn:microsoft.com/office/officeart/2005/8/layout/orgChart1"/>
    <dgm:cxn modelId="{71B8DB6D-C842-4A37-8E8E-C1F2545CFD7D}" type="presParOf" srcId="{B3E69902-7FAE-4A0C-98E5-2B15A935F9C7}" destId="{AC52DF4C-0C9A-4AB0-9606-C24C71E69246}" srcOrd="2" destOrd="0" presId="urn:microsoft.com/office/officeart/2005/8/layout/orgChart1"/>
    <dgm:cxn modelId="{63278B66-F902-462C-A674-DFE8A8E33866}" type="presParOf" srcId="{B3E69902-7FAE-4A0C-98E5-2B15A935F9C7}" destId="{ED5BA721-DCC6-4A73-A0A6-46BDFE12A5A3}" srcOrd="3" destOrd="0" presId="urn:microsoft.com/office/officeart/2005/8/layout/orgChart1"/>
    <dgm:cxn modelId="{BD500FD8-9C38-4698-8A5A-7DEC12AA022A}" type="presParOf" srcId="{ED5BA721-DCC6-4A73-A0A6-46BDFE12A5A3}" destId="{8FC79500-60D0-483E-BA95-13B6F41B3848}" srcOrd="0" destOrd="0" presId="urn:microsoft.com/office/officeart/2005/8/layout/orgChart1"/>
    <dgm:cxn modelId="{9CA7A868-5C14-40EA-A2D9-03E3F45B37FE}" type="presParOf" srcId="{8FC79500-60D0-483E-BA95-13B6F41B3848}" destId="{5F15DE1C-B52A-4475-89DD-A5CAD21D479E}" srcOrd="0" destOrd="0" presId="urn:microsoft.com/office/officeart/2005/8/layout/orgChart1"/>
    <dgm:cxn modelId="{CF21DB8B-BAAB-4280-81DD-3ECF9415EE7D}" type="presParOf" srcId="{8FC79500-60D0-483E-BA95-13B6F41B3848}" destId="{60802097-412D-404A-BD6C-DB35158BEEF1}" srcOrd="1" destOrd="0" presId="urn:microsoft.com/office/officeart/2005/8/layout/orgChart1"/>
    <dgm:cxn modelId="{93CE9360-B001-4278-8E71-DD86DB221A9E}" type="presParOf" srcId="{ED5BA721-DCC6-4A73-A0A6-46BDFE12A5A3}" destId="{B75B7167-2296-4BE9-A09F-8B7A844B5865}" srcOrd="1" destOrd="0" presId="urn:microsoft.com/office/officeart/2005/8/layout/orgChart1"/>
    <dgm:cxn modelId="{1ED61B95-F1D9-45E2-915A-E02E1214C865}" type="presParOf" srcId="{B75B7167-2296-4BE9-A09F-8B7A844B5865}" destId="{14B27E0D-243E-44BA-A42C-B103467AE1D8}" srcOrd="0" destOrd="0" presId="urn:microsoft.com/office/officeart/2005/8/layout/orgChart1"/>
    <dgm:cxn modelId="{F649C15F-DB24-4D12-A1F4-ACD54059F4C8}" type="presParOf" srcId="{B75B7167-2296-4BE9-A09F-8B7A844B5865}" destId="{A77657CD-54D3-4585-812A-18A90AAF0944}" srcOrd="1" destOrd="0" presId="urn:microsoft.com/office/officeart/2005/8/layout/orgChart1"/>
    <dgm:cxn modelId="{49039B77-E47C-4A91-97E5-AE2ACB5E4B57}" type="presParOf" srcId="{A77657CD-54D3-4585-812A-18A90AAF0944}" destId="{7F0949C6-39F1-4D99-B096-C504B8919A2A}" srcOrd="0" destOrd="0" presId="urn:microsoft.com/office/officeart/2005/8/layout/orgChart1"/>
    <dgm:cxn modelId="{0106F5F1-519C-4DEC-A5BC-C8BBC62F3D86}" type="presParOf" srcId="{7F0949C6-39F1-4D99-B096-C504B8919A2A}" destId="{64CCA854-319C-4BF5-86A8-3B5FD82F297A}" srcOrd="0" destOrd="0" presId="urn:microsoft.com/office/officeart/2005/8/layout/orgChart1"/>
    <dgm:cxn modelId="{6D0C94B3-D20F-4DE8-9F4F-38599507192D}" type="presParOf" srcId="{7F0949C6-39F1-4D99-B096-C504B8919A2A}" destId="{F5C4FDDD-6F81-4F41-9955-9F1244A67A2D}" srcOrd="1" destOrd="0" presId="urn:microsoft.com/office/officeart/2005/8/layout/orgChart1"/>
    <dgm:cxn modelId="{EF46579E-711D-4620-B256-48A260F2491D}" type="presParOf" srcId="{A77657CD-54D3-4585-812A-18A90AAF0944}" destId="{791A0924-2E65-4A29-9E23-08A516508508}" srcOrd="1" destOrd="0" presId="urn:microsoft.com/office/officeart/2005/8/layout/orgChart1"/>
    <dgm:cxn modelId="{471578AE-829F-4117-9C46-511A77C36E59}" type="presParOf" srcId="{A77657CD-54D3-4585-812A-18A90AAF0944}" destId="{F91752F1-55DD-4D8B-89DB-20C8C5F072F8}" srcOrd="2" destOrd="0" presId="urn:microsoft.com/office/officeart/2005/8/layout/orgChart1"/>
    <dgm:cxn modelId="{385B5938-DCD0-463D-84B6-C8B06B1ADC49}" type="presParOf" srcId="{ED5BA721-DCC6-4A73-A0A6-46BDFE12A5A3}" destId="{9A28A9A5-4C43-43FE-81F8-6010A4052FA1}" srcOrd="2" destOrd="0" presId="urn:microsoft.com/office/officeart/2005/8/layout/orgChart1"/>
    <dgm:cxn modelId="{02B36891-C511-4395-8577-6C54B2D9DEA8}" type="presParOf" srcId="{B3E69902-7FAE-4A0C-98E5-2B15A935F9C7}" destId="{D0745A85-DF58-42E6-90AE-83263867594B}" srcOrd="4" destOrd="0" presId="urn:microsoft.com/office/officeart/2005/8/layout/orgChart1"/>
    <dgm:cxn modelId="{67F9B722-1B8E-4024-B132-B7BBE3CF37E1}" type="presParOf" srcId="{B3E69902-7FAE-4A0C-98E5-2B15A935F9C7}" destId="{2EEB67C5-F55E-4D66-AB40-52D4C87A9C21}" srcOrd="5" destOrd="0" presId="urn:microsoft.com/office/officeart/2005/8/layout/orgChart1"/>
    <dgm:cxn modelId="{B6471E5A-8128-4666-B954-6A41F978795D}" type="presParOf" srcId="{2EEB67C5-F55E-4D66-AB40-52D4C87A9C21}" destId="{A2F3F8BC-6948-403E-953E-1585C255CE64}" srcOrd="0" destOrd="0" presId="urn:microsoft.com/office/officeart/2005/8/layout/orgChart1"/>
    <dgm:cxn modelId="{B8CAF3DB-2850-438D-A45D-67D4ABBF9C18}" type="presParOf" srcId="{A2F3F8BC-6948-403E-953E-1585C255CE64}" destId="{56A65C0F-5A80-4FF1-B31A-2D9EB89C3FC8}" srcOrd="0" destOrd="0" presId="urn:microsoft.com/office/officeart/2005/8/layout/orgChart1"/>
    <dgm:cxn modelId="{829B3E8A-E589-45BD-A5BF-D67D74FCDBD6}" type="presParOf" srcId="{A2F3F8BC-6948-403E-953E-1585C255CE64}" destId="{2F70DE29-9168-4C9D-AB25-2222DBC672BE}" srcOrd="1" destOrd="0" presId="urn:microsoft.com/office/officeart/2005/8/layout/orgChart1"/>
    <dgm:cxn modelId="{BAC62766-9B0A-4817-A39C-25C919B467AF}" type="presParOf" srcId="{2EEB67C5-F55E-4D66-AB40-52D4C87A9C21}" destId="{F2B7D0A3-7F93-4862-91E9-7EB9479F6D7E}" srcOrd="1" destOrd="0" presId="urn:microsoft.com/office/officeart/2005/8/layout/orgChart1"/>
    <dgm:cxn modelId="{BE980CC0-CE6A-4E30-B401-B1DA805E2EDA}" type="presParOf" srcId="{F2B7D0A3-7F93-4862-91E9-7EB9479F6D7E}" destId="{E29F3068-2F2B-4859-93EB-B4135E3D4E40}" srcOrd="0" destOrd="0" presId="urn:microsoft.com/office/officeart/2005/8/layout/orgChart1"/>
    <dgm:cxn modelId="{2FE4F75A-7F4F-465E-8630-4AD123621ED0}" type="presParOf" srcId="{F2B7D0A3-7F93-4862-91E9-7EB9479F6D7E}" destId="{9FBE4507-366B-49B6-8807-298382EBA5C7}" srcOrd="1" destOrd="0" presId="urn:microsoft.com/office/officeart/2005/8/layout/orgChart1"/>
    <dgm:cxn modelId="{04D3EA89-42DA-4D87-9850-886F85BABCED}" type="presParOf" srcId="{9FBE4507-366B-49B6-8807-298382EBA5C7}" destId="{892CA9DC-4D5E-4469-BBCD-53E5817FF31A}" srcOrd="0" destOrd="0" presId="urn:microsoft.com/office/officeart/2005/8/layout/orgChart1"/>
    <dgm:cxn modelId="{8A38998C-5FC4-486C-B362-8E9079794344}" type="presParOf" srcId="{892CA9DC-4D5E-4469-BBCD-53E5817FF31A}" destId="{DFF4C33D-70B2-4FD9-8F98-3333CF091797}" srcOrd="0" destOrd="0" presId="urn:microsoft.com/office/officeart/2005/8/layout/orgChart1"/>
    <dgm:cxn modelId="{8B2AFDED-E597-4C47-962C-960C260E8CDF}" type="presParOf" srcId="{892CA9DC-4D5E-4469-BBCD-53E5817FF31A}" destId="{0B7E6856-0EE6-4022-8FC8-10D240F98BEC}" srcOrd="1" destOrd="0" presId="urn:microsoft.com/office/officeart/2005/8/layout/orgChart1"/>
    <dgm:cxn modelId="{C0578F15-6E69-408B-84D9-D9039F3EE2C1}" type="presParOf" srcId="{9FBE4507-366B-49B6-8807-298382EBA5C7}" destId="{28C3BC95-7917-4A5F-BE25-1D4D1FCB766A}" srcOrd="1" destOrd="0" presId="urn:microsoft.com/office/officeart/2005/8/layout/orgChart1"/>
    <dgm:cxn modelId="{C9A7DD23-AA04-4F69-823D-896D719388C3}" type="presParOf" srcId="{9FBE4507-366B-49B6-8807-298382EBA5C7}" destId="{1DE5FFCD-9CC6-4E5E-BF40-107F2226B4B8}" srcOrd="2" destOrd="0" presId="urn:microsoft.com/office/officeart/2005/8/layout/orgChart1"/>
    <dgm:cxn modelId="{1F97A5A4-FF6B-4DE7-9B76-31A10E943D72}" type="presParOf" srcId="{2EEB67C5-F55E-4D66-AB40-52D4C87A9C21}" destId="{90311B39-39D1-4FA5-B13F-F9EE475726FE}" srcOrd="2" destOrd="0" presId="urn:microsoft.com/office/officeart/2005/8/layout/orgChart1"/>
    <dgm:cxn modelId="{7B510905-D776-4151-AD1A-0B77808276CB}" type="presParOf" srcId="{B3E69902-7FAE-4A0C-98E5-2B15A935F9C7}" destId="{678690A7-DCD4-4860-B18B-AE81F163607E}" srcOrd="6" destOrd="0" presId="urn:microsoft.com/office/officeart/2005/8/layout/orgChart1"/>
    <dgm:cxn modelId="{C255FE32-684C-415C-B1A2-2C113DE4521C}" type="presParOf" srcId="{B3E69902-7FAE-4A0C-98E5-2B15A935F9C7}" destId="{A25404AD-1AD4-4710-AAAD-075B7905136D}" srcOrd="7" destOrd="0" presId="urn:microsoft.com/office/officeart/2005/8/layout/orgChart1"/>
    <dgm:cxn modelId="{BA3C79EF-EA2D-4C80-856B-3C1EC7709EF7}" type="presParOf" srcId="{A25404AD-1AD4-4710-AAAD-075B7905136D}" destId="{255B5C6F-E816-4996-B370-941D000A4370}" srcOrd="0" destOrd="0" presId="urn:microsoft.com/office/officeart/2005/8/layout/orgChart1"/>
    <dgm:cxn modelId="{3855F78D-79B3-4326-9FAC-9768B7648760}" type="presParOf" srcId="{255B5C6F-E816-4996-B370-941D000A4370}" destId="{D47E26D3-25A7-488E-9963-E815AC5A3ED2}" srcOrd="0" destOrd="0" presId="urn:microsoft.com/office/officeart/2005/8/layout/orgChart1"/>
    <dgm:cxn modelId="{5FBFCA50-C6B3-4F66-8B93-4CEFDCA046BB}" type="presParOf" srcId="{255B5C6F-E816-4996-B370-941D000A4370}" destId="{439DC02E-5B3C-4686-B1D2-8A9D37BB2A5D}" srcOrd="1" destOrd="0" presId="urn:microsoft.com/office/officeart/2005/8/layout/orgChart1"/>
    <dgm:cxn modelId="{73FF5E35-941D-4B26-A26C-857A9091273E}" type="presParOf" srcId="{A25404AD-1AD4-4710-AAAD-075B7905136D}" destId="{23F16B4D-C250-40DB-AEC6-0A00E53C1A63}" srcOrd="1" destOrd="0" presId="urn:microsoft.com/office/officeart/2005/8/layout/orgChart1"/>
    <dgm:cxn modelId="{9AF67E42-F6F3-4E7E-9AC2-98452776EC80}" type="presParOf" srcId="{23F16B4D-C250-40DB-AEC6-0A00E53C1A63}" destId="{B3A8CB51-7257-4427-A72B-1B016634ADDE}" srcOrd="0" destOrd="0" presId="urn:microsoft.com/office/officeart/2005/8/layout/orgChart1"/>
    <dgm:cxn modelId="{16F8E5B1-114B-40ED-94F3-1B14685C9E64}" type="presParOf" srcId="{23F16B4D-C250-40DB-AEC6-0A00E53C1A63}" destId="{1CCD5FE4-487B-43BD-BA56-65265BDCBE80}" srcOrd="1" destOrd="0" presId="urn:microsoft.com/office/officeart/2005/8/layout/orgChart1"/>
    <dgm:cxn modelId="{7AFA65DC-06EA-46C8-8A7C-CB426E9145F2}" type="presParOf" srcId="{1CCD5FE4-487B-43BD-BA56-65265BDCBE80}" destId="{18A0D710-E57F-415B-A3F0-22E353FBEBC5}" srcOrd="0" destOrd="0" presId="urn:microsoft.com/office/officeart/2005/8/layout/orgChart1"/>
    <dgm:cxn modelId="{6D7714A5-EF67-4BD4-958B-B40BD9874C5B}" type="presParOf" srcId="{18A0D710-E57F-415B-A3F0-22E353FBEBC5}" destId="{8434E99F-2E34-48B3-9A96-AE93B71F89F8}" srcOrd="0" destOrd="0" presId="urn:microsoft.com/office/officeart/2005/8/layout/orgChart1"/>
    <dgm:cxn modelId="{E9098A58-7C97-4214-98E0-1A6D05254316}" type="presParOf" srcId="{18A0D710-E57F-415B-A3F0-22E353FBEBC5}" destId="{BAEC504F-C34E-4678-B1F4-CFD6E92C7AB3}" srcOrd="1" destOrd="0" presId="urn:microsoft.com/office/officeart/2005/8/layout/orgChart1"/>
    <dgm:cxn modelId="{5C5E3126-C2F5-4D44-92AD-57D818526239}" type="presParOf" srcId="{1CCD5FE4-487B-43BD-BA56-65265BDCBE80}" destId="{D9F0CDD1-B560-458D-BA57-53BA36DF322D}" srcOrd="1" destOrd="0" presId="urn:microsoft.com/office/officeart/2005/8/layout/orgChart1"/>
    <dgm:cxn modelId="{9BD73360-B144-4360-8D57-B95318147E97}" type="presParOf" srcId="{1CCD5FE4-487B-43BD-BA56-65265BDCBE80}" destId="{99E963C6-57AE-4E97-8781-EE9D8F49CACC}" srcOrd="2" destOrd="0" presId="urn:microsoft.com/office/officeart/2005/8/layout/orgChart1"/>
    <dgm:cxn modelId="{88BF8BC8-CBE2-499E-8543-7F398169F3F6}" type="presParOf" srcId="{23F16B4D-C250-40DB-AEC6-0A00E53C1A63}" destId="{6B36DAC0-055C-41A1-8098-6A38B994F04B}" srcOrd="2" destOrd="0" presId="urn:microsoft.com/office/officeart/2005/8/layout/orgChart1"/>
    <dgm:cxn modelId="{815FCAA4-C912-4F4A-8F7E-7BE30BBE9DC2}" type="presParOf" srcId="{23F16B4D-C250-40DB-AEC6-0A00E53C1A63}" destId="{9A59F990-F60F-4B1F-A1BE-3AD98FE620BE}" srcOrd="3" destOrd="0" presId="urn:microsoft.com/office/officeart/2005/8/layout/orgChart1"/>
    <dgm:cxn modelId="{C1AE2504-26C7-43E7-9C1D-027D2352D86D}" type="presParOf" srcId="{9A59F990-F60F-4B1F-A1BE-3AD98FE620BE}" destId="{FE2FBC85-8980-458F-A8AD-DE444ACB9CAE}" srcOrd="0" destOrd="0" presId="urn:microsoft.com/office/officeart/2005/8/layout/orgChart1"/>
    <dgm:cxn modelId="{4312A009-8C52-4805-B645-057E36CCD85B}" type="presParOf" srcId="{FE2FBC85-8980-458F-A8AD-DE444ACB9CAE}" destId="{800664F1-1EC5-475C-9710-F5F94E2B1602}" srcOrd="0" destOrd="0" presId="urn:microsoft.com/office/officeart/2005/8/layout/orgChart1"/>
    <dgm:cxn modelId="{21076827-AD40-475D-95A1-CB54DB20FEAD}" type="presParOf" srcId="{FE2FBC85-8980-458F-A8AD-DE444ACB9CAE}" destId="{6A5C61D3-EA5D-44CC-8C1B-6D1531DECFAB}" srcOrd="1" destOrd="0" presId="urn:microsoft.com/office/officeart/2005/8/layout/orgChart1"/>
    <dgm:cxn modelId="{B44958C5-6E1D-416C-9FAE-3CE1F2AAF3B1}" type="presParOf" srcId="{9A59F990-F60F-4B1F-A1BE-3AD98FE620BE}" destId="{010FAD38-D98F-4AF8-BCD8-713DB4981640}" srcOrd="1" destOrd="0" presId="urn:microsoft.com/office/officeart/2005/8/layout/orgChart1"/>
    <dgm:cxn modelId="{8C4FCE81-0C59-4467-AB5D-A12DF8150881}" type="presParOf" srcId="{9A59F990-F60F-4B1F-A1BE-3AD98FE620BE}" destId="{F3036BA0-44DA-4BB6-B1A7-79124B3D8DB5}" srcOrd="2" destOrd="0" presId="urn:microsoft.com/office/officeart/2005/8/layout/orgChart1"/>
    <dgm:cxn modelId="{2AAE2BEA-254E-4611-84E9-643E8D8B867D}" type="presParOf" srcId="{A25404AD-1AD4-4710-AAAD-075B7905136D}" destId="{3B89E017-6460-4028-B3DC-4BBBB039EF1A}" srcOrd="2" destOrd="0" presId="urn:microsoft.com/office/officeart/2005/8/layout/orgChart1"/>
    <dgm:cxn modelId="{690C5D28-5C0E-4AC8-9C9C-187F5CD7234E}" type="presParOf" srcId="{84FC11A8-2785-4A2D-9166-6F3A10DFF1BC}" destId="{588A8994-C8AD-49BC-87F2-BDABDBE4B2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2AA8A93-C40B-412A-9587-6EBE954E48FC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035FB4-353D-4460-B963-577CF3F54BD6}" type="par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07BA9F-816D-4548-9007-A1BB9FE97E5F}" type="sib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A92AF-C2B6-4840-A341-E0B6D664F8CA}">
      <dgm:prSet phldrT="[Texto]"/>
      <dgm:spPr/>
      <dgm:t>
        <a:bodyPr/>
        <a:lstStyle/>
        <a:p>
          <a:r>
            <a:rPr lang="en-US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32E755B6-BAE9-4C82-9CBD-401374CAE1CD}" type="pres">
      <dgm:prSet presAssocID="{72AA8A93-C40B-412A-9587-6EBE954E48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C780D-0E27-471F-865E-B9500CD4B4DD}" type="pres">
      <dgm:prSet presAssocID="{4F07BA9F-816D-4548-9007-A1BB9FE97E5F}" presName="parTxOnlySpace" presStyleCnt="0"/>
      <dgm:spPr/>
    </dgm:pt>
    <dgm:pt modelId="{C1E4C0BD-E445-4263-A762-BC7A92094324}" type="pres">
      <dgm:prSet presAssocID="{8CBCA7F7-1896-4F5C-B4F0-3BD9998AB8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F28D64-52D7-4AF6-8165-A3C0EE4FA031}" srcId="{3AFB84FE-1A5F-419C-8F09-C5899481ADEE}" destId="{206A92AF-C2B6-4840-A341-E0B6D664F8CA}" srcOrd="2" destOrd="0" parTransId="{085580EE-B767-45A1-B833-9AEA13C1EDC4}" sibTransId="{6513A00B-A012-4A16-8C0B-3192BDB1AB95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F8D17018-2A35-401D-8AC4-0E7A59648791}" type="presOf" srcId="{72AA8A93-C40B-412A-9587-6EBE954E48FC}" destId="{32E755B6-BAE9-4C82-9CBD-401374CAE1CD}" srcOrd="0" destOrd="0" presId="urn:microsoft.com/office/officeart/2005/8/layout/chevron1"/>
    <dgm:cxn modelId="{EA5712F8-02A3-4A69-A73E-0AE5A2FFFF8A}" srcId="{3AFB84FE-1A5F-419C-8F09-C5899481ADEE}" destId="{72AA8A93-C40B-412A-9587-6EBE954E48FC}" srcOrd="0" destOrd="0" parTransId="{CB035FB4-353D-4460-B963-577CF3F54BD6}" sibTransId="{4F07BA9F-816D-4548-9007-A1BB9FE97E5F}"/>
    <dgm:cxn modelId="{FA1CFC52-9AEC-4ECD-823A-A7B1EBC477B2}" srcId="{3AFB84FE-1A5F-419C-8F09-C5899481ADEE}" destId="{8CBCA7F7-1896-4F5C-B4F0-3BD9998AB819}" srcOrd="1" destOrd="0" parTransId="{815CB1CA-EC4A-4DF0-8C5B-2D2F5E5595C1}" sibTransId="{81F4B583-7ACD-4196-A8C5-93B3610767C4}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8A26F5FD-93BD-48E4-822E-D4043825B197}" type="presParOf" srcId="{5F618C89-5739-4DAD-B68C-DB6CD6AD0C4D}" destId="{32E755B6-BAE9-4C82-9CBD-401374CAE1CD}" srcOrd="0" destOrd="0" presId="urn:microsoft.com/office/officeart/2005/8/layout/chevron1"/>
    <dgm:cxn modelId="{CE44C6A7-4133-4269-969B-0C6F2AD70E2F}" type="presParOf" srcId="{5F618C89-5739-4DAD-B68C-DB6CD6AD0C4D}" destId="{493C780D-0E27-471F-865E-B9500CD4B4DD}" srcOrd="1" destOrd="0" presId="urn:microsoft.com/office/officeart/2005/8/layout/chevron1"/>
    <dgm:cxn modelId="{65E89FB0-A90F-4B51-BA2A-0483C0833D28}" type="presParOf" srcId="{5F618C89-5739-4DAD-B68C-DB6CD6AD0C4D}" destId="{C1E4C0BD-E445-4263-A762-BC7A92094324}" srcOrd="2" destOrd="0" presId="urn:microsoft.com/office/officeart/2005/8/layout/chevron1"/>
    <dgm:cxn modelId="{76B07EC2-1E3C-4E63-9208-85B8F596CF55}" type="presParOf" srcId="{5F618C89-5739-4DAD-B68C-DB6CD6AD0C4D}" destId="{8BDEC549-58FA-4F11-B572-BCD2F08DF54C}" srcOrd="3" destOrd="0" presId="urn:microsoft.com/office/officeart/2005/8/layout/chevron1"/>
    <dgm:cxn modelId="{3E37D383-59B2-4E69-AEFC-C4B7A8E1BC4E}" type="presParOf" srcId="{5F618C89-5739-4DAD-B68C-DB6CD6AD0C4D}" destId="{E25FCD0F-04CD-4753-BA4C-6FA9052DD7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241AB-37DC-43EC-A71A-7228452133E4}" type="doc">
      <dgm:prSet loTypeId="urn:microsoft.com/office/officeart/2008/layout/PictureLineup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6FA1B56-49E8-4708-99BB-A465B35194DF}">
      <dgm:prSet phldrT="[Texto]" custT="1"/>
      <dgm:spPr/>
      <dgm:t>
        <a:bodyPr/>
        <a:lstStyle/>
        <a:p>
          <a:r>
            <a:rPr lang="es-MX" sz="11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Daniela</a:t>
          </a:r>
        </a:p>
        <a:p>
          <a:r>
            <a:rPr lang="es-MX" sz="9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Químico Farmacéutico Biólogo</a:t>
          </a:r>
          <a:endParaRPr lang="es-MX" sz="900" b="1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DE77AB-31E0-4B25-AB55-ACA9482EF4D2}" type="parTrans" cxnId="{AD8058E0-06DD-4095-A0BD-F04053B8EF1E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BE37530-B335-4901-935B-03BA9C189DB9}" type="sibTrans" cxnId="{AD8058E0-06DD-4095-A0BD-F04053B8EF1E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530B17-CC3D-4A65-BCA5-BDE7E23C1429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7 años de experiencia en Asuntos Regulatorios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584550-97E5-4454-AAAD-397302584008}" type="parTrans" cxnId="{617D564C-559B-4852-A690-B91BB3B7FEE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BCB23D-7AEF-426A-90D5-AA36D9D58B7C}" type="sibTrans" cxnId="{617D564C-559B-4852-A690-B91BB3B7FEE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627C57-DF10-4F77-863F-4A81172B524E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7 años: DM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7DDF5A-9C9C-4AF0-848B-9B7605037440}" type="parTrans" cxnId="{F73E13CA-A54D-41EC-A4DD-09004216A47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A09F52-6A9B-462A-AA5E-334485DAE029}" type="sibTrans" cxnId="{F73E13CA-A54D-41EC-A4DD-09004216A47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836375-1A0B-432D-96D8-9ED49D7FE801}">
      <dgm:prSet phldrT="[Texto]" custT="1"/>
      <dgm:spPr/>
      <dgm:t>
        <a:bodyPr/>
        <a:lstStyle/>
        <a:p>
          <a:r>
            <a:rPr lang="es-MX" sz="11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Jesús</a:t>
          </a:r>
        </a:p>
        <a:p>
          <a:r>
            <a:rPr lang="es-MX" sz="9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Contaduría</a:t>
          </a:r>
          <a:endParaRPr lang="es-MX" sz="900" b="1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D6E985-E24F-4082-8450-D78BDED016D8}" type="parTrans" cxnId="{E2CC4DE2-3566-4082-B084-CFC5AA5EFB6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9575A4-3879-4B54-9CBD-0A438B0E1128}" type="sibTrans" cxnId="{E2CC4DE2-3566-4082-B084-CFC5AA5EFB6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CFC9D8-D975-4B63-95A5-87E6210638AB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40 años de experiencia como </a:t>
          </a:r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contador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E4CC6E2-1D70-4711-AD84-25246F6C291C}" type="parTrans" cxnId="{DC7E5C6E-7F2E-4041-B501-AD47103BF2EE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751D70-6783-4957-AE2B-704670B8E23B}" type="sibTrans" cxnId="{DC7E5C6E-7F2E-4041-B501-AD47103BF2EE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B81491-D8BE-4854-980C-8AD5CD6B1084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Amplia experiencia en el área contable, financiera, y fiscal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FC46BCC-206A-4E0D-A18A-93A922EC09A4}" type="parTrans" cxnId="{6D5642B7-CAE8-4C9A-9D3B-0AA611E8DE14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8F45DE-3855-400E-8735-ECBC08A64014}" type="sibTrans" cxnId="{6D5642B7-CAE8-4C9A-9D3B-0AA611E8DE14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FC7467-F846-4FFF-BE12-C3AC6EF7B3C1}">
      <dgm:prSet phldrT="[Texto]" custT="1"/>
      <dgm:spPr/>
      <dgm:t>
        <a:bodyPr/>
        <a:lstStyle/>
        <a:p>
          <a:r>
            <a:rPr lang="es-MX" sz="11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Oscar</a:t>
          </a:r>
        </a:p>
        <a:p>
          <a:r>
            <a:rPr lang="es-MX" sz="9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Ciencias de la Comunicación</a:t>
          </a:r>
          <a:endParaRPr lang="es-MX" sz="900" b="1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EF1862-AE37-40CC-87FA-5D04E3168384}" type="parTrans" cxnId="{37120D3A-47FC-41C4-B83C-A9D5E832CB2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469B081-EB76-4D75-980F-767770FE279A}" type="sibTrans" cxnId="{37120D3A-47FC-41C4-B83C-A9D5E832CB2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826601-178A-48AF-B656-D671E58810A7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8 años de experiencia en comunicación y creación de contenido digital.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C51D75-F0BB-47BB-BAC8-F3DB34590C89}" type="parTrans" cxnId="{1CC44F7B-BE82-4479-BF8B-71F0B2BB9805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351D03-E774-484B-9646-13C1E3409E46}" type="sibTrans" cxnId="{1CC44F7B-BE82-4479-BF8B-71F0B2BB9805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C16E67-99A6-4C55-9EC7-D29695C79089}">
      <dgm:prSet phldrT="[Texto]" custT="1"/>
      <dgm:spPr/>
      <dgm:t>
        <a:bodyPr/>
        <a:lstStyle/>
        <a:p>
          <a:r>
            <a:rPr lang="es-MX" sz="11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Jessica</a:t>
          </a:r>
        </a:p>
        <a:p>
          <a:r>
            <a:rPr lang="es-MX" sz="9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Medicina </a:t>
          </a:r>
          <a:endParaRPr lang="es-MX" sz="900" b="1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9467663-F4CA-4AEF-AB60-82BB79BD3481}" type="parTrans" cxnId="{E7436748-58EA-4A35-913F-E639CD2FB93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7E752B-C867-49C8-AA89-90E9D9F62688}" type="sibTrans" cxnId="{E7436748-58EA-4A35-913F-E639CD2FB93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37EB0F-ECA4-4859-950B-69BF6449DF1B}">
      <dgm:prSet phldrT="[Texto]" custT="1"/>
      <dgm:spPr/>
      <dgm:t>
        <a:bodyPr/>
        <a:lstStyle/>
        <a:p>
          <a:r>
            <a:rPr lang="es-MX" sz="11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Claudia</a:t>
          </a:r>
        </a:p>
        <a:p>
          <a:r>
            <a:rPr lang="es-MX" sz="900" b="1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Químico en Alimentos</a:t>
          </a:r>
          <a:endParaRPr lang="es-MX" sz="900" b="1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10F25B-853D-4A0D-AB22-1BDCDE7C47DE}" type="parTrans" cxnId="{FE031375-83DC-44B0-87EB-BC340205159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E0DD316-A42E-4074-BE8F-6B8D39A3FC51}" type="sibTrans" cxnId="{FE031375-83DC-44B0-87EB-BC340205159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EF9752-B2C9-4CA9-8C96-FFE4FB54FF7C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3 años de experiencia como medico general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BE70E92-D1B4-4CBE-9BB2-193368EE60CD}" type="parTrans" cxnId="{A0D14A0B-0292-4F05-81B6-CA7138E24303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ACE59B0-FCB9-4FD3-9590-99A7982B1A3E}" type="sibTrans" cxnId="{A0D14A0B-0292-4F05-81B6-CA7138E24303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9543C92-D35D-4F5C-9E66-FEC05DCA315A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4 años: PS en general y </a:t>
          </a:r>
          <a:r>
            <a:rPr lang="es-MX" sz="11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FF2B3A-A455-4D74-9B48-F1965A8F25F4}" type="parTrans" cxnId="{3FB4C452-1B89-433A-B912-AFD4918BBA6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A53201D-ADE7-489A-9C77-4FE0D72F59EE}" type="sibTrans" cxnId="{3FB4C452-1B89-433A-B912-AFD4918BBA6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C566BF1-2713-4CC0-96FD-1A798EA45299}">
      <dgm:prSet phldrT="[Texto]" custT="1"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5D7487-272E-4B5F-882D-9B2F11DA46CF}" type="parTrans" cxnId="{8C48B23A-BE73-472C-920B-B7CA51B362C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7814DB-BBFF-478F-AB1E-0096EABC5F8C}" type="sibTrans" cxnId="{8C48B23A-BE73-472C-920B-B7CA51B362CA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0A67B9-A799-4A3E-B1FC-CA85417D90B4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1 año: Asuntos Regulatorios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E47B99-B045-4FDD-B02A-FAD148ED5267}" type="parTrans" cxnId="{C19D8FB3-B661-4243-BE6F-77F0B33ED61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80A113-EAFF-4089-9551-9F31BB005646}" type="sibTrans" cxnId="{C19D8FB3-B661-4243-BE6F-77F0B33ED612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283539-D9D7-4754-BC58-B48C841170DB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2 años: AC, CC, </a:t>
          </a:r>
          <a:r>
            <a:rPr lang="es-MX" sz="11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A787459-2CE0-4735-8A80-6C5A928142C0}" type="parTrans" cxnId="{50B0ABC9-4BC3-4A1B-AC34-419AA19E0CE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9A58DD-9959-46CA-84E8-05792B414327}" type="sibTrans" cxnId="{50B0ABC9-4BC3-4A1B-AC34-419AA19E0CE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FC1853-0C9B-4059-A59C-51FF95CBA9E1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3 años: Estudios Clínicos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C9331A7-9E65-4B13-96E2-052E79D5EA38}" type="parTrans" cxnId="{737A7E47-F9BD-4D75-B6C4-7784D3FAA65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E048CDD-6A40-4259-9B64-DF58CEF5EEB2}" type="sibTrans" cxnId="{737A7E47-F9BD-4D75-B6C4-7784D3FAA65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CAB67F-7351-49B4-BB16-1891B2BBA8B4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5 años: Asuntos </a:t>
          </a:r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Regulatorios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77667E-F667-4BBC-98A8-94DA21FF090E}" type="parTrans" cxnId="{29D794A7-A094-4A98-A16D-FE5AD725EE3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5A6E46-9A4F-4865-B61E-E89EEC794F5D}" type="sibTrans" cxnId="{29D794A7-A094-4A98-A16D-FE5AD725EE3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7804F2-1F71-4174-9ED4-DBFF1FF0E7F0}">
      <dgm:prSet phldrT="[Texto]" custT="1"/>
      <dgm:spPr/>
      <dgm:t>
        <a:bodyPr/>
        <a:lstStyle/>
        <a:p>
          <a:r>
            <a:rPr lang="es-MX" sz="85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Diplomas: FV &amp; TV, Asuntos Regulatorios, Bioquímica y Biología Molecular, Humanismo y Profesión</a:t>
          </a:r>
          <a:endParaRPr lang="es-MX" sz="85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6DC70B6-0EDA-4CD1-BEE0-C775D94E002F}" type="parTrans" cxnId="{7E32C2E1-A731-40EB-9F56-2C20EA61117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EEA10A-5043-4CC3-ADB0-94FACCFE2477}" type="sibTrans" cxnId="{7E32C2E1-A731-40EB-9F56-2C20EA611171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5DDF37-AA0B-4C39-9EA0-2880D1293F8F}">
      <dgm:prSet phldrT="[Texto]" custT="1"/>
      <dgm:spPr/>
      <dgm:t>
        <a:bodyPr/>
        <a:lstStyle/>
        <a:p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Especialidad: Estadística y Calidad</a:t>
          </a:r>
          <a:endParaRPr lang="es-MX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5F78E19-2CCD-4ACE-AEAF-32D1CE14880F}" type="parTrans" cxnId="{CC4B37CE-182A-4F36-A367-593EBD6A39D7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BD5AE4B-CA7F-4C2D-BBE8-FBB937DAE545}" type="sibTrans" cxnId="{CC4B37CE-182A-4F36-A367-593EBD6A39D7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5F6339F-B367-4D82-9E17-2C7FF68316AE}">
      <dgm:prSet phldrT="[Texto]" custT="1"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E03F17-7D7A-49CB-9226-A4913ACA9BB8}" type="parTrans" cxnId="{3324ADA7-E575-4FA6-8A7E-B66CBDDE931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915EF37-ACF9-4A74-AB41-E530068612AF}" type="sibTrans" cxnId="{3324ADA7-E575-4FA6-8A7E-B66CBDDE931F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86EEDC-62FC-48B6-8ECE-26A89A9B6197}">
      <dgm:prSet phldrT="[Texto]" custT="1"/>
      <dgm:spPr/>
      <dgm:t>
        <a:bodyPr/>
        <a:lstStyle/>
        <a:p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Diplomas: Medicina farmacéutica, Estudios Clínicos, Asuntos Regulatorios</a:t>
          </a:r>
          <a:endParaRPr lang="es-MX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D112D7D-3299-45FF-84D3-EB2A2D177B44}" type="parTrans" cxnId="{A2E467BE-5874-4376-A46A-DEE580D27AFB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833B9DB-7D21-4CE1-8030-788BB371ADE8}" type="sibTrans" cxnId="{A2E467BE-5874-4376-A46A-DEE580D27AFB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25E6F7-99B7-45F3-BD49-53640E636FFB}">
      <dgm:prSet phldrT="[Texto]" custT="1"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11ED714-A2D1-4910-8F77-A7C0799FA7DD}" type="parTrans" cxnId="{293E62CC-B5C3-49AB-908E-AFB5B2380684}">
      <dgm:prSet/>
      <dgm:spPr/>
      <dgm:t>
        <a:bodyPr/>
        <a:lstStyle/>
        <a:p>
          <a:endParaRPr lang="es-MX" noProof="0" dirty="0"/>
        </a:p>
      </dgm:t>
    </dgm:pt>
    <dgm:pt modelId="{E2D10820-3251-4BF7-80A6-2087769C7AD9}" type="sibTrans" cxnId="{293E62CC-B5C3-49AB-908E-AFB5B2380684}">
      <dgm:prSet/>
      <dgm:spPr/>
      <dgm:t>
        <a:bodyPr/>
        <a:lstStyle/>
        <a:p>
          <a:endParaRPr lang="es-MX" noProof="0" dirty="0"/>
        </a:p>
      </dgm:t>
    </dgm:pt>
    <dgm:pt modelId="{E3D66AED-8F81-4516-A301-289B6E0A5F3B}">
      <dgm:prSet phldrT="[Texto]" custT="1"/>
      <dgm:spPr/>
      <dgm:t>
        <a:bodyPr/>
        <a:lstStyle/>
        <a:p>
          <a:r>
            <a:rPr lang="es-MX" sz="85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Cursos: Calidad, Emprendimiento, Propiedad intelectual, Clasificación arancelaria, ISO 9001, ISO 13485, Auditorías internas, </a:t>
          </a:r>
          <a:r>
            <a:rPr lang="es-MX" sz="85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Proteómica</a:t>
          </a:r>
          <a:r>
            <a:rPr lang="es-MX" sz="85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, Clasificación de DM, Importación de Medicamentos &amp; DM, </a:t>
          </a:r>
          <a:r>
            <a:rPr lang="es-MX" sz="85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Checklist</a:t>
          </a:r>
          <a:r>
            <a:rPr lang="es-MX" sz="85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para registro de DM</a:t>
          </a:r>
          <a:endParaRPr lang="es-MX" sz="85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A8AF185-1D1F-45F1-A566-2E307DE0D51A}" type="parTrans" cxnId="{1D3C1EE6-8CD1-4A2E-A742-82F674DC8217}">
      <dgm:prSet/>
      <dgm:spPr/>
      <dgm:t>
        <a:bodyPr/>
        <a:lstStyle/>
        <a:p>
          <a:endParaRPr lang="es-MX" noProof="0" dirty="0"/>
        </a:p>
      </dgm:t>
    </dgm:pt>
    <dgm:pt modelId="{DCB9585E-3ECB-40FF-A717-A8EA81A20461}" type="sibTrans" cxnId="{1D3C1EE6-8CD1-4A2E-A742-82F674DC8217}">
      <dgm:prSet/>
      <dgm:spPr/>
      <dgm:t>
        <a:bodyPr/>
        <a:lstStyle/>
        <a:p>
          <a:endParaRPr lang="es-MX" noProof="0" dirty="0"/>
        </a:p>
      </dgm:t>
    </dgm:pt>
    <dgm:pt modelId="{B37CAA92-AEEB-46CE-84CC-3319CDF51ECC}">
      <dgm:prSet phldrT="[Texto]" custT="1"/>
      <dgm:spPr/>
      <dgm:t>
        <a:bodyPr/>
        <a:lstStyle/>
        <a:p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Maestría: Comunicación Master con Medios Digitales</a:t>
          </a:r>
          <a:endParaRPr lang="es-MX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4DA57A-4B76-444F-9500-E6B5ACFFAB0C}" type="parTrans" cxnId="{DBE3BF8E-2AFE-49AC-9CAE-7B23465D9E9D}">
      <dgm:prSet/>
      <dgm:spPr/>
      <dgm:t>
        <a:bodyPr/>
        <a:lstStyle/>
        <a:p>
          <a:endParaRPr lang="es-MX" noProof="0" dirty="0"/>
        </a:p>
      </dgm:t>
    </dgm:pt>
    <dgm:pt modelId="{09A0B84F-06E0-4177-B7B9-AABE8D1B7CFD}" type="sibTrans" cxnId="{DBE3BF8E-2AFE-49AC-9CAE-7B23465D9E9D}">
      <dgm:prSet/>
      <dgm:spPr/>
      <dgm:t>
        <a:bodyPr/>
        <a:lstStyle/>
        <a:p>
          <a:endParaRPr lang="es-MX" noProof="0" dirty="0"/>
        </a:p>
      </dgm:t>
    </dgm:pt>
    <dgm:pt modelId="{3BBB2A86-771F-48F1-8678-4A70A787103C}">
      <dgm:prSet phldrT="[Texto]" custT="1"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C438B8-57C1-4CB4-A11D-E04E61CBD5E6}" type="parTrans" cxnId="{F6AFE3A8-54F5-47A0-8EF6-14199AE72B26}">
      <dgm:prSet/>
      <dgm:spPr/>
      <dgm:t>
        <a:bodyPr/>
        <a:lstStyle/>
        <a:p>
          <a:endParaRPr lang="es-MX" noProof="0" dirty="0"/>
        </a:p>
      </dgm:t>
    </dgm:pt>
    <dgm:pt modelId="{D8974EB7-603B-4011-85E4-9C8C95D16CA0}" type="sibTrans" cxnId="{F6AFE3A8-54F5-47A0-8EF6-14199AE72B26}">
      <dgm:prSet/>
      <dgm:spPr/>
      <dgm:t>
        <a:bodyPr/>
        <a:lstStyle/>
        <a:p>
          <a:endParaRPr lang="es-MX" noProof="0" dirty="0"/>
        </a:p>
      </dgm:t>
    </dgm:pt>
    <dgm:pt modelId="{0C461DFE-D62A-4A4A-A777-CA0E2851ACA5}">
      <dgm:prSet phldrT="[Texto]" custT="1"/>
      <dgm:spPr/>
      <dgm:t>
        <a:bodyPr/>
        <a:lstStyle/>
        <a:p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Diploma: Humanismo y Profesión</a:t>
          </a:r>
          <a:endParaRPr lang="es-MX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E6FF21B-E64E-4EC8-B187-6E0E6DA84916}" type="parTrans" cxnId="{B37388FD-48F2-419E-B705-247BD190B7B9}">
      <dgm:prSet/>
      <dgm:spPr/>
      <dgm:t>
        <a:bodyPr/>
        <a:lstStyle/>
        <a:p>
          <a:endParaRPr lang="es-MX" noProof="0" dirty="0"/>
        </a:p>
      </dgm:t>
    </dgm:pt>
    <dgm:pt modelId="{32913B4E-D57D-4339-897B-D24B79D6AD1C}" type="sibTrans" cxnId="{B37388FD-48F2-419E-B705-247BD190B7B9}">
      <dgm:prSet/>
      <dgm:spPr/>
      <dgm:t>
        <a:bodyPr/>
        <a:lstStyle/>
        <a:p>
          <a:endParaRPr lang="es-MX" noProof="0" dirty="0"/>
        </a:p>
      </dgm:t>
    </dgm:pt>
    <dgm:pt modelId="{287351BE-6757-4622-BF5D-F72DFC80CB42}">
      <dgm:prSet phldrT="[Texto]" custT="1"/>
      <dgm:spPr/>
      <dgm:t>
        <a:bodyPr/>
        <a:lstStyle/>
        <a:p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Cursos: Seguridad en Prescripción de Medicamentos (FV),  Soporte Cardiaco de Vida Avanzado, Soporte Básico de la Vida, Urgencias Cardiovasculares, Reanimación Cardiopulmonar Neonatal, </a:t>
          </a:r>
          <a:r>
            <a:rPr lang="es-MX" sz="9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Advanced</a:t>
          </a:r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Burn</a:t>
          </a:r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Life</a:t>
          </a:r>
          <a:r>
            <a:rPr lang="es-MX" sz="9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Support</a:t>
          </a:r>
          <a:endParaRPr lang="es-MX" sz="9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14432F0-6AFF-4343-80F6-53A96A8F3588}" type="parTrans" cxnId="{A658E135-CB1C-4475-96EC-AD0C5D95B718}">
      <dgm:prSet/>
      <dgm:spPr/>
      <dgm:t>
        <a:bodyPr/>
        <a:lstStyle/>
        <a:p>
          <a:endParaRPr lang="es-MX" noProof="0" dirty="0"/>
        </a:p>
      </dgm:t>
    </dgm:pt>
    <dgm:pt modelId="{5489D539-BE80-456E-B366-E95E421EC07B}" type="sibTrans" cxnId="{A658E135-CB1C-4475-96EC-AD0C5D95B718}">
      <dgm:prSet/>
      <dgm:spPr/>
      <dgm:t>
        <a:bodyPr/>
        <a:lstStyle/>
        <a:p>
          <a:endParaRPr lang="es-MX" noProof="0" dirty="0"/>
        </a:p>
      </dgm:t>
    </dgm:pt>
    <dgm:pt modelId="{796012F1-F33C-418A-A2DE-6FD4454530BC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10 años de experiencia en la industria farmacéutica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60E960-2C6F-4A53-B6A6-DF7FCC8C300D}" type="sibTrans" cxnId="{DB74E3CA-4CA6-45D4-AA5E-FAEFD99F1116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5D39086-F3CA-48F4-9AF2-29B40CC2A89F}" type="parTrans" cxnId="{DB74E3CA-4CA6-45D4-AA5E-FAEFD99F1116}">
      <dgm:prSet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072C513-FEA1-4C47-9B03-962292BD59AB}">
      <dgm:prSet phldrT="[Texto]" custT="1"/>
      <dgm:spPr/>
      <dgm:t>
        <a:bodyPr/>
        <a:lstStyle/>
        <a:p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3DE8E06-AB80-4DF8-8FF8-0B49221C1388}" type="parTrans" cxnId="{FC87300D-A352-4FAD-A9B4-B06E31D33C5D}">
      <dgm:prSet/>
      <dgm:spPr/>
      <dgm:t>
        <a:bodyPr/>
        <a:lstStyle/>
        <a:p>
          <a:endParaRPr lang="es-ES"/>
        </a:p>
      </dgm:t>
    </dgm:pt>
    <dgm:pt modelId="{A4A438B4-32BD-4083-8F51-DA7DF3C87DD7}" type="sibTrans" cxnId="{FC87300D-A352-4FAD-A9B4-B06E31D33C5D}">
      <dgm:prSet/>
      <dgm:spPr/>
      <dgm:t>
        <a:bodyPr/>
        <a:lstStyle/>
        <a:p>
          <a:endParaRPr lang="es-ES"/>
        </a:p>
      </dgm:t>
    </dgm:pt>
    <dgm:pt modelId="{54BEC6FA-8F5C-4507-B82F-93BFF2FE2B20}">
      <dgm:prSet phldrT="[Texto]" custT="1"/>
      <dgm:spPr/>
      <dgm:t>
        <a:bodyPr/>
        <a:lstStyle/>
        <a:p>
          <a:r>
            <a:rPr lang="es-MX" sz="11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 tanto en la industria privada como en la pública (gobierno de México)</a:t>
          </a:r>
          <a:endParaRPr lang="es-MX" sz="11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475F239-593A-40B3-B9A7-96F0AAFD9290}" type="parTrans" cxnId="{9EB34903-46F2-432C-842D-D72587247796}">
      <dgm:prSet/>
      <dgm:spPr/>
      <dgm:t>
        <a:bodyPr/>
        <a:lstStyle/>
        <a:p>
          <a:endParaRPr lang="es-ES"/>
        </a:p>
      </dgm:t>
    </dgm:pt>
    <dgm:pt modelId="{775A076A-3B9C-46A5-BE5F-12DAAABEB908}" type="sibTrans" cxnId="{9EB34903-46F2-432C-842D-D72587247796}">
      <dgm:prSet/>
      <dgm:spPr/>
      <dgm:t>
        <a:bodyPr/>
        <a:lstStyle/>
        <a:p>
          <a:endParaRPr lang="es-ES"/>
        </a:p>
      </dgm:t>
    </dgm:pt>
    <dgm:pt modelId="{0B185314-7A51-416D-B862-6AAF24798EF3}" type="pres">
      <dgm:prSet presAssocID="{773241AB-37DC-43EC-A71A-7228452133E4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CE17BA-8E6E-4981-B6DF-0156F42FBE01}" type="pres">
      <dgm:prSet presAssocID="{06FA1B56-49E8-4708-99BB-A465B35194DF}" presName="composite" presStyleCnt="0"/>
      <dgm:spPr/>
    </dgm:pt>
    <dgm:pt modelId="{756E9D81-7CD5-4909-BF5E-A9F3F36B48E5}" type="pres">
      <dgm:prSet presAssocID="{06FA1B56-49E8-4708-99BB-A465B35194DF}" presName="Image" presStyleLbl="align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89E168-617C-4843-A29C-58A5BBD4B629}" type="pres">
      <dgm:prSet presAssocID="{06FA1B56-49E8-4708-99BB-A465B35194DF}" presName="Accent" presStyleLbl="parChTrans1D1" presStyleIdx="0" presStyleCnt="5"/>
      <dgm:spPr/>
    </dgm:pt>
    <dgm:pt modelId="{891FCDC9-CBB4-4358-B987-BC0B7F78E30B}" type="pres">
      <dgm:prSet presAssocID="{06FA1B56-49E8-4708-99BB-A465B35194DF}" presName="Paren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69754-45DE-4488-BBFC-7C768B9C8BCB}" type="pres">
      <dgm:prSet presAssocID="{5BE37530-B335-4901-935B-03BA9C189DB9}" presName="sibTrans" presStyleCnt="0"/>
      <dgm:spPr/>
    </dgm:pt>
    <dgm:pt modelId="{6B4E942B-4803-49A7-A9CA-E1AC6E06184C}" type="pres">
      <dgm:prSet presAssocID="{58836375-1A0B-432D-96D8-9ED49D7FE801}" presName="composite" presStyleCnt="0"/>
      <dgm:spPr/>
    </dgm:pt>
    <dgm:pt modelId="{2572AEAE-4351-49F7-9940-BBBC2B907B67}" type="pres">
      <dgm:prSet presAssocID="{58836375-1A0B-432D-96D8-9ED49D7FE801}" presName="Image" presStyleLbl="alig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s-ES"/>
        </a:p>
      </dgm:t>
    </dgm:pt>
    <dgm:pt modelId="{C70081C9-E94E-48D8-990B-FFA2D30C7DB2}" type="pres">
      <dgm:prSet presAssocID="{58836375-1A0B-432D-96D8-9ED49D7FE801}" presName="Accent" presStyleLbl="parChTrans1D1" presStyleIdx="1" presStyleCnt="5"/>
      <dgm:spPr/>
    </dgm:pt>
    <dgm:pt modelId="{1A9E59E7-B8F9-4EDA-8036-61E5ED6196C4}" type="pres">
      <dgm:prSet presAssocID="{58836375-1A0B-432D-96D8-9ED49D7FE801}" presName="Paren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03799-B463-4B75-A493-EFAF52E4C7BE}" type="pres">
      <dgm:prSet presAssocID="{089575A4-3879-4B54-9CBD-0A438B0E1128}" presName="sibTrans" presStyleCnt="0"/>
      <dgm:spPr/>
    </dgm:pt>
    <dgm:pt modelId="{60FF0287-F240-4709-AFB1-4CA5D18AB49A}" type="pres">
      <dgm:prSet presAssocID="{ADFC7467-F846-4FFF-BE12-C3AC6EF7B3C1}" presName="composite" presStyleCnt="0"/>
      <dgm:spPr/>
    </dgm:pt>
    <dgm:pt modelId="{AEBD03C4-BAFB-469B-AE6F-C9FB1EA942E0}" type="pres">
      <dgm:prSet presAssocID="{ADFC7467-F846-4FFF-BE12-C3AC6EF7B3C1}" presName="Image" presStyleLbl="align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D41D2D0-102C-4964-9761-79AB93ECB5E7}" type="pres">
      <dgm:prSet presAssocID="{ADFC7467-F846-4FFF-BE12-C3AC6EF7B3C1}" presName="Accent" presStyleLbl="parChTrans1D1" presStyleIdx="2" presStyleCnt="5"/>
      <dgm:spPr/>
    </dgm:pt>
    <dgm:pt modelId="{7A21CA26-A89B-4BCB-A00F-0E37E480D5B4}" type="pres">
      <dgm:prSet presAssocID="{ADFC7467-F846-4FFF-BE12-C3AC6EF7B3C1}" presName="Paren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A16DAA-0264-4D8C-8BF6-370A0B644CD0}" type="pres">
      <dgm:prSet presAssocID="{3469B081-EB76-4D75-980F-767770FE279A}" presName="sibTrans" presStyleCnt="0"/>
      <dgm:spPr/>
    </dgm:pt>
    <dgm:pt modelId="{A564D21B-CA45-4BEB-9545-80E18290404B}" type="pres">
      <dgm:prSet presAssocID="{FAC16E67-99A6-4C55-9EC7-D29695C79089}" presName="composite" presStyleCnt="0"/>
      <dgm:spPr/>
    </dgm:pt>
    <dgm:pt modelId="{2CC0C200-9C50-4ECA-A340-DD7C346FCCDF}" type="pres">
      <dgm:prSet presAssocID="{FAC16E67-99A6-4C55-9EC7-D29695C79089}" presName="Image" presStyleLbl="alig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821C50E2-76CB-40E2-837A-37C85C4BCFB7}" type="pres">
      <dgm:prSet presAssocID="{FAC16E67-99A6-4C55-9EC7-D29695C79089}" presName="Accent" presStyleLbl="parChTrans1D1" presStyleIdx="3" presStyleCnt="5"/>
      <dgm:spPr/>
    </dgm:pt>
    <dgm:pt modelId="{F8C46519-4A0B-4A84-AD58-280C24C287C7}" type="pres">
      <dgm:prSet presAssocID="{FAC16E67-99A6-4C55-9EC7-D29695C79089}" presName="Paren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E25534-6280-4FC8-8AF6-A594DD5B0E95}" type="pres">
      <dgm:prSet presAssocID="{B67E752B-C867-49C8-AA89-90E9D9F62688}" presName="sibTrans" presStyleCnt="0"/>
      <dgm:spPr/>
    </dgm:pt>
    <dgm:pt modelId="{1AA4F9C6-8061-4B97-8808-ABE1AA7512CD}" type="pres">
      <dgm:prSet presAssocID="{B737EB0F-ECA4-4859-950B-69BF6449DF1B}" presName="composite" presStyleCnt="0"/>
      <dgm:spPr/>
    </dgm:pt>
    <dgm:pt modelId="{A54CC425-C870-4428-BD2B-3CE9B8E20E1D}" type="pres">
      <dgm:prSet presAssocID="{B737EB0F-ECA4-4859-950B-69BF6449DF1B}" presName="Image" presStyleLbl="alig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EE41AC4-3400-4C82-B8CF-CAEBEBE9E583}" type="pres">
      <dgm:prSet presAssocID="{B737EB0F-ECA4-4859-950B-69BF6449DF1B}" presName="Accent" presStyleLbl="parChTrans1D1" presStyleIdx="4" presStyleCnt="5"/>
      <dgm:spPr/>
    </dgm:pt>
    <dgm:pt modelId="{DBB5AAF8-8111-40BF-8B77-4BB61F580D32}" type="pres">
      <dgm:prSet presAssocID="{B737EB0F-ECA4-4859-950B-69BF6449DF1B}" presName="Paren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9D794A7-A094-4A98-A16D-FE5AD725EE31}" srcId="{796012F1-F33C-418A-A2DE-6FD4454530BC}" destId="{61CAB67F-7351-49B4-BB16-1891B2BBA8B4}" srcOrd="2" destOrd="0" parTransId="{EE77667E-F667-4BBC-98A8-94DA21FF090E}" sibTransId="{465A6E46-9A4F-4865-B61E-E89EEC794F5D}"/>
    <dgm:cxn modelId="{37120D3A-47FC-41C4-B83C-A9D5E832CB22}" srcId="{773241AB-37DC-43EC-A71A-7228452133E4}" destId="{ADFC7467-F846-4FFF-BE12-C3AC6EF7B3C1}" srcOrd="2" destOrd="0" parTransId="{6DEF1862-AE37-40CC-87FA-5D04E3168384}" sibTransId="{3469B081-EB76-4D75-980F-767770FE279A}"/>
    <dgm:cxn modelId="{60CADEEE-40A8-4219-816A-F362DAF31AD6}" type="presOf" srcId="{157804F2-1F71-4174-9ED4-DBFF1FF0E7F0}" destId="{891FCDC9-CBB4-4358-B987-BC0B7F78E30B}" srcOrd="0" destOrd="5" presId="urn:microsoft.com/office/officeart/2008/layout/PictureLineup"/>
    <dgm:cxn modelId="{1D3C1EE6-8CD1-4A2E-A742-82F674DC8217}" srcId="{06FA1B56-49E8-4708-99BB-A465B35194DF}" destId="{E3D66AED-8F81-4516-A301-289B6E0A5F3B}" srcOrd="2" destOrd="0" parTransId="{1A8AF185-1D1F-45F1-A566-2E307DE0D51A}" sibTransId="{DCB9585E-3ECB-40FF-A717-A8EA81A20461}"/>
    <dgm:cxn modelId="{B82A10B3-5634-4EF8-B7B4-23B8000AD245}" type="presOf" srcId="{796012F1-F33C-418A-A2DE-6FD4454530BC}" destId="{DBB5AAF8-8111-40BF-8B77-4BB61F580D32}" srcOrd="0" destOrd="1" presId="urn:microsoft.com/office/officeart/2008/layout/PictureLineup"/>
    <dgm:cxn modelId="{F73E13CA-A54D-41EC-A4DD-09004216A472}" srcId="{9F530B17-CC3D-4A65-BCA5-BDE7E23C1429}" destId="{D5627C57-DF10-4F77-863F-4A81172B524E}" srcOrd="0" destOrd="0" parTransId="{667DDF5A-9C9C-4AF0-848B-9B7605037440}" sibTransId="{18A09F52-6A9B-462A-AA5E-334485DAE029}"/>
    <dgm:cxn modelId="{E4FEBF61-8243-43F1-B5D9-8EE89C722549}" type="presOf" srcId="{58836375-1A0B-432D-96D8-9ED49D7FE801}" destId="{1A9E59E7-B8F9-4EDA-8036-61E5ED6196C4}" srcOrd="0" destOrd="0" presId="urn:microsoft.com/office/officeart/2008/layout/PictureLineup"/>
    <dgm:cxn modelId="{05C95BAE-E6F4-4180-AF79-E969020BDCBA}" type="presOf" srcId="{06FA1B56-49E8-4708-99BB-A465B35194DF}" destId="{891FCDC9-CBB4-4358-B987-BC0B7F78E30B}" srcOrd="0" destOrd="0" presId="urn:microsoft.com/office/officeart/2008/layout/PictureLineup"/>
    <dgm:cxn modelId="{3FB4C452-1B89-433A-B912-AFD4918BBA6A}" srcId="{9F530B17-CC3D-4A65-BCA5-BDE7E23C1429}" destId="{A9543C92-D35D-4F5C-9E66-FEC05DCA315A}" srcOrd="1" destOrd="0" parTransId="{60FF2B3A-A455-4D74-9B48-F1965A8F25F4}" sibTransId="{7A53201D-ADE7-489A-9C77-4FE0D72F59EE}"/>
    <dgm:cxn modelId="{617D564C-559B-4852-A690-B91BB3B7FEE1}" srcId="{06FA1B56-49E8-4708-99BB-A465B35194DF}" destId="{9F530B17-CC3D-4A65-BCA5-BDE7E23C1429}" srcOrd="0" destOrd="0" parTransId="{28584550-97E5-4454-AAAD-397302584008}" sibTransId="{43BCB23D-7AEF-426A-90D5-AA36D9D58B7C}"/>
    <dgm:cxn modelId="{ADDB2860-371B-4529-9011-598C9D4D71D3}" type="presOf" srcId="{FAC16E67-99A6-4C55-9EC7-D29695C79089}" destId="{F8C46519-4A0B-4A84-AD58-280C24C287C7}" srcOrd="0" destOrd="0" presId="urn:microsoft.com/office/officeart/2008/layout/PictureLineup"/>
    <dgm:cxn modelId="{52A4076C-D3E8-4493-A1C1-5DE4C6F732AB}" type="presOf" srcId="{54BEC6FA-8F5C-4507-B82F-93BFF2FE2B20}" destId="{1A9E59E7-B8F9-4EDA-8036-61E5ED6196C4}" srcOrd="0" destOrd="3" presId="urn:microsoft.com/office/officeart/2008/layout/PictureLineup"/>
    <dgm:cxn modelId="{FC87300D-A352-4FAD-A9B4-B06E31D33C5D}" srcId="{58836375-1A0B-432D-96D8-9ED49D7FE801}" destId="{D072C513-FEA1-4C47-9B03-962292BD59AB}" srcOrd="3" destOrd="0" parTransId="{F3DE8E06-AB80-4DF8-8FF8-0B49221C1388}" sibTransId="{A4A438B4-32BD-4083-8F51-DA7DF3C87DD7}"/>
    <dgm:cxn modelId="{074CBB6A-1B84-4485-AC3D-01F611475F65}" type="presOf" srcId="{E8283539-D9D7-4754-BC58-B48C841170DB}" destId="{DBB5AAF8-8111-40BF-8B77-4BB61F580D32}" srcOrd="0" destOrd="2" presId="urn:microsoft.com/office/officeart/2008/layout/PictureLineup"/>
    <dgm:cxn modelId="{6D5642B7-CAE8-4C9A-9D3B-0AA611E8DE14}" srcId="{58836375-1A0B-432D-96D8-9ED49D7FE801}" destId="{08B81491-D8BE-4854-980C-8AD5CD6B1084}" srcOrd="1" destOrd="0" parTransId="{2FC46BCC-206A-4E0D-A18A-93A922EC09A4}" sibTransId="{4A8F45DE-3855-400E-8735-ECBC08A64014}"/>
    <dgm:cxn modelId="{B37388FD-48F2-419E-B705-247BD190B7B9}" srcId="{2BEF9752-B2C9-4CA9-8C96-FFE4FB54FF7C}" destId="{0C461DFE-D62A-4A4A-A777-CA0E2851ACA5}" srcOrd="1" destOrd="0" parTransId="{1E6FF21B-E64E-4EC8-B187-6E0E6DA84916}" sibTransId="{32913B4E-D57D-4339-897B-D24B79D6AD1C}"/>
    <dgm:cxn modelId="{0543DA08-C8CF-43A5-90D0-C08FACD5C237}" type="presOf" srcId="{773241AB-37DC-43EC-A71A-7228452133E4}" destId="{0B185314-7A51-416D-B862-6AAF24798EF3}" srcOrd="0" destOrd="0" presId="urn:microsoft.com/office/officeart/2008/layout/PictureLineup"/>
    <dgm:cxn modelId="{27AAD069-6AE6-47C9-83AC-5784B2FA1E91}" type="presOf" srcId="{C5F6339F-B367-4D82-9E17-2C7FF68316AE}" destId="{DBB5AAF8-8111-40BF-8B77-4BB61F580D32}" srcOrd="0" destOrd="5" presId="urn:microsoft.com/office/officeart/2008/layout/PictureLineup"/>
    <dgm:cxn modelId="{7847C361-B73D-43FE-A355-4378D673AF13}" type="presOf" srcId="{D072C513-FEA1-4C47-9B03-962292BD59AB}" destId="{1A9E59E7-B8F9-4EDA-8036-61E5ED6196C4}" srcOrd="0" destOrd="4" presId="urn:microsoft.com/office/officeart/2008/layout/PictureLineup"/>
    <dgm:cxn modelId="{5CD3F47C-4C14-4BF2-B68E-0AFE4758F3A2}" type="presOf" srcId="{A20A67B9-A799-4A3E-B1FC-CA85417D90B4}" destId="{F8C46519-4A0B-4A84-AD58-280C24C287C7}" srcOrd="0" destOrd="2" presId="urn:microsoft.com/office/officeart/2008/layout/PictureLineup"/>
    <dgm:cxn modelId="{751F3F2C-35A2-4E3D-8021-788386094885}" type="presOf" srcId="{A9543C92-D35D-4F5C-9E66-FEC05DCA315A}" destId="{891FCDC9-CBB4-4358-B987-BC0B7F78E30B}" srcOrd="0" destOrd="3" presId="urn:microsoft.com/office/officeart/2008/layout/PictureLineup"/>
    <dgm:cxn modelId="{12EBE91D-2263-446F-B87F-1B8D732BE655}" type="presOf" srcId="{A625E6F7-99B7-45F3-BD49-53640E636FFB}" destId="{891FCDC9-CBB4-4358-B987-BC0B7F78E30B}" srcOrd="0" destOrd="4" presId="urn:microsoft.com/office/officeart/2008/layout/PictureLineup"/>
    <dgm:cxn modelId="{293E62CC-B5C3-49AB-908E-AFB5B2380684}" srcId="{9F530B17-CC3D-4A65-BCA5-BDE7E23C1429}" destId="{A625E6F7-99B7-45F3-BD49-53640E636FFB}" srcOrd="2" destOrd="0" parTransId="{311ED714-A2D1-4910-8F77-A7C0799FA7DD}" sibTransId="{E2D10820-3251-4BF7-80A6-2087769C7AD9}"/>
    <dgm:cxn modelId="{7E32C2E1-A731-40EB-9F56-2C20EA611171}" srcId="{06FA1B56-49E8-4708-99BB-A465B35194DF}" destId="{157804F2-1F71-4174-9ED4-DBFF1FF0E7F0}" srcOrd="1" destOrd="0" parTransId="{B6DC70B6-0EDA-4CD1-BEE0-C775D94E002F}" sibTransId="{A2EEA10A-5043-4CC3-ADB0-94FACCFE2477}"/>
    <dgm:cxn modelId="{08ECFDE2-36B7-4739-8548-7E43D119F3A0}" type="presOf" srcId="{E3D66AED-8F81-4516-A301-289B6E0A5F3B}" destId="{891FCDC9-CBB4-4358-B987-BC0B7F78E30B}" srcOrd="0" destOrd="6" presId="urn:microsoft.com/office/officeart/2008/layout/PictureLineup"/>
    <dgm:cxn modelId="{E2CC4DE2-3566-4082-B084-CFC5AA5EFB6A}" srcId="{773241AB-37DC-43EC-A71A-7228452133E4}" destId="{58836375-1A0B-432D-96D8-9ED49D7FE801}" srcOrd="1" destOrd="0" parTransId="{4AD6E985-E24F-4082-8450-D78BDED016D8}" sibTransId="{089575A4-3879-4B54-9CBD-0A438B0E1128}"/>
    <dgm:cxn modelId="{DB74E3CA-4CA6-45D4-AA5E-FAEFD99F1116}" srcId="{B737EB0F-ECA4-4859-950B-69BF6449DF1B}" destId="{796012F1-F33C-418A-A2DE-6FD4454530BC}" srcOrd="0" destOrd="0" parTransId="{D5D39086-F3CA-48F4-9AF2-29B40CC2A89F}" sibTransId="{8360E960-2C6F-4A53-B6A6-DF7FCC8C300D}"/>
    <dgm:cxn modelId="{50B0ABC9-4BC3-4A1B-AC34-419AA19E0CEF}" srcId="{796012F1-F33C-418A-A2DE-6FD4454530BC}" destId="{E8283539-D9D7-4754-BC58-B48C841170DB}" srcOrd="0" destOrd="0" parTransId="{8A787459-2CE0-4735-8A80-6C5A928142C0}" sibTransId="{2B9A58DD-9959-46CA-84E8-05792B414327}"/>
    <dgm:cxn modelId="{FE031375-83DC-44B0-87EB-BC340205159F}" srcId="{773241AB-37DC-43EC-A71A-7228452133E4}" destId="{B737EB0F-ECA4-4859-950B-69BF6449DF1B}" srcOrd="4" destOrd="0" parTransId="{5810F25B-853D-4A0D-AB22-1BDCDE7C47DE}" sibTransId="{DE0DD316-A42E-4074-BE8F-6B8D39A3FC51}"/>
    <dgm:cxn modelId="{C19D8FB3-B661-4243-BE6F-77F0B33ED612}" srcId="{2BEF9752-B2C9-4CA9-8C96-FFE4FB54FF7C}" destId="{A20A67B9-A799-4A3E-B1FC-CA85417D90B4}" srcOrd="0" destOrd="0" parTransId="{1EE47B99-B045-4FDD-B02A-FAD148ED5267}" sibTransId="{7380A113-EAFF-4089-9551-9F31BB005646}"/>
    <dgm:cxn modelId="{DD57BC39-B4B9-466C-B44D-D4DD92AB1FF0}" type="presOf" srcId="{D5627C57-DF10-4F77-863F-4A81172B524E}" destId="{891FCDC9-CBB4-4358-B987-BC0B7F78E30B}" srcOrd="0" destOrd="2" presId="urn:microsoft.com/office/officeart/2008/layout/PictureLineup"/>
    <dgm:cxn modelId="{A0D14A0B-0292-4F05-81B6-CA7138E24303}" srcId="{FAC16E67-99A6-4C55-9EC7-D29695C79089}" destId="{2BEF9752-B2C9-4CA9-8C96-FFE4FB54FF7C}" srcOrd="0" destOrd="0" parTransId="{DBE70E92-D1B4-4CBE-9BB2-193368EE60CD}" sibTransId="{8ACE59B0-FCB9-4FD3-9590-99A7982B1A3E}"/>
    <dgm:cxn modelId="{DD359BDB-1DFA-4578-976A-4151EF8BB2E4}" type="presOf" srcId="{A1FC1853-0C9B-4059-A59C-51FF95CBA9E1}" destId="{DBB5AAF8-8111-40BF-8B77-4BB61F580D32}" srcOrd="0" destOrd="3" presId="urn:microsoft.com/office/officeart/2008/layout/PictureLineup"/>
    <dgm:cxn modelId="{95C15CFE-7B2A-4CB4-85FC-20026406325F}" type="presOf" srcId="{F2826601-178A-48AF-B656-D671E58810A7}" destId="{7A21CA26-A89B-4BCB-A00F-0E37E480D5B4}" srcOrd="0" destOrd="1" presId="urn:microsoft.com/office/officeart/2008/layout/PictureLineup"/>
    <dgm:cxn modelId="{12A93DE2-20D3-4B39-82F7-B3866091673D}" type="presOf" srcId="{2BEF9752-B2C9-4CA9-8C96-FFE4FB54FF7C}" destId="{F8C46519-4A0B-4A84-AD58-280C24C287C7}" srcOrd="0" destOrd="1" presId="urn:microsoft.com/office/officeart/2008/layout/PictureLineup"/>
    <dgm:cxn modelId="{A2E467BE-5874-4376-A46A-DEE580D27AFB}" srcId="{796012F1-F33C-418A-A2DE-6FD4454530BC}" destId="{D386EEDC-62FC-48B6-8ECE-26A89A9B6197}" srcOrd="5" destOrd="0" parTransId="{CD112D7D-3299-45FF-84D3-EB2A2D177B44}" sibTransId="{1833B9DB-7D21-4CE1-8030-788BB371ADE8}"/>
    <dgm:cxn modelId="{9EB34903-46F2-432C-842D-D72587247796}" srcId="{58836375-1A0B-432D-96D8-9ED49D7FE801}" destId="{54BEC6FA-8F5C-4507-B82F-93BFF2FE2B20}" srcOrd="2" destOrd="0" parTransId="{F475F239-593A-40B3-B9A7-96F0AAFD9290}" sibTransId="{775A076A-3B9C-46A5-BE5F-12DAAABEB908}"/>
    <dgm:cxn modelId="{E7436748-58EA-4A35-913F-E639CD2FB931}" srcId="{773241AB-37DC-43EC-A71A-7228452133E4}" destId="{FAC16E67-99A6-4C55-9EC7-D29695C79089}" srcOrd="3" destOrd="0" parTransId="{D9467663-F4CA-4AEF-AB60-82BB79BD3481}" sibTransId="{B67E752B-C867-49C8-AA89-90E9D9F62688}"/>
    <dgm:cxn modelId="{DBE3BF8E-2AFE-49AC-9CAE-7B23465D9E9D}" srcId="{ADFC7467-F846-4FFF-BE12-C3AC6EF7B3C1}" destId="{B37CAA92-AEEB-46CE-84CC-3319CDF51ECC}" srcOrd="2" destOrd="0" parTransId="{1F4DA57A-4B76-444F-9500-E6B5ACFFAB0C}" sibTransId="{09A0B84F-06E0-4177-B7B9-AABE8D1B7CFD}"/>
    <dgm:cxn modelId="{3607EFF2-7E01-4F50-8B19-70672E11310E}" type="presOf" srcId="{0C461DFE-D62A-4A4A-A777-CA0E2851ACA5}" destId="{F8C46519-4A0B-4A84-AD58-280C24C287C7}" srcOrd="0" destOrd="3" presId="urn:microsoft.com/office/officeart/2008/layout/PictureLineup"/>
    <dgm:cxn modelId="{737A7E47-F9BD-4D75-B6C4-7784D3FAA65F}" srcId="{796012F1-F33C-418A-A2DE-6FD4454530BC}" destId="{A1FC1853-0C9B-4059-A59C-51FF95CBA9E1}" srcOrd="1" destOrd="0" parTransId="{EC9331A7-9E65-4B13-96E2-052E79D5EA38}" sibTransId="{4E048CDD-6A40-4259-9B64-DF58CEF5EEB2}"/>
    <dgm:cxn modelId="{1DAF3710-1581-45A4-8CFA-27FAA47ECADC}" type="presOf" srcId="{095DDF37-AA0B-4C39-9EA0-2880D1293F8F}" destId="{DBB5AAF8-8111-40BF-8B77-4BB61F580D32}" srcOrd="0" destOrd="6" presId="urn:microsoft.com/office/officeart/2008/layout/PictureLineup"/>
    <dgm:cxn modelId="{50F3E55B-06B3-4996-8063-86C607A6C3EB}" type="presOf" srcId="{29CFC9D8-D975-4B63-95A5-87E6210638AB}" destId="{1A9E59E7-B8F9-4EDA-8036-61E5ED6196C4}" srcOrd="0" destOrd="1" presId="urn:microsoft.com/office/officeart/2008/layout/PictureLineup"/>
    <dgm:cxn modelId="{D3B79BEC-DBAE-4BBB-A676-645CCC21C91E}" type="presOf" srcId="{287351BE-6757-4622-BF5D-F72DFC80CB42}" destId="{F8C46519-4A0B-4A84-AD58-280C24C287C7}" srcOrd="0" destOrd="4" presId="urn:microsoft.com/office/officeart/2008/layout/PictureLineup"/>
    <dgm:cxn modelId="{B176B7C3-38A2-4748-A1CF-4AF02ABAD487}" type="presOf" srcId="{D386EEDC-62FC-48B6-8ECE-26A89A9B6197}" destId="{DBB5AAF8-8111-40BF-8B77-4BB61F580D32}" srcOrd="0" destOrd="7" presId="urn:microsoft.com/office/officeart/2008/layout/PictureLineup"/>
    <dgm:cxn modelId="{DC7E5C6E-7F2E-4041-B501-AD47103BF2EE}" srcId="{58836375-1A0B-432D-96D8-9ED49D7FE801}" destId="{29CFC9D8-D975-4B63-95A5-87E6210638AB}" srcOrd="0" destOrd="0" parTransId="{8E4CC6E2-1D70-4711-AD84-25246F6C291C}" sibTransId="{67751D70-6783-4957-AE2B-704670B8E23B}"/>
    <dgm:cxn modelId="{A658E135-CB1C-4475-96EC-AD0C5D95B718}" srcId="{2BEF9752-B2C9-4CA9-8C96-FFE4FB54FF7C}" destId="{287351BE-6757-4622-BF5D-F72DFC80CB42}" srcOrd="2" destOrd="0" parTransId="{314432F0-6AFF-4343-80F6-53A96A8F3588}" sibTransId="{5489D539-BE80-456E-B366-E95E421EC07B}"/>
    <dgm:cxn modelId="{CC4B37CE-182A-4F36-A367-593EBD6A39D7}" srcId="{796012F1-F33C-418A-A2DE-6FD4454530BC}" destId="{095DDF37-AA0B-4C39-9EA0-2880D1293F8F}" srcOrd="4" destOrd="0" parTransId="{B5F78E19-2CCD-4ACE-AEAF-32D1CE14880F}" sibTransId="{DBD5AE4B-CA7F-4C2D-BBE8-FBB937DAE545}"/>
    <dgm:cxn modelId="{D1E5BE04-258C-483E-B4B8-7EE0F33AB7E6}" type="presOf" srcId="{3BBB2A86-771F-48F1-8678-4A70A787103C}" destId="{7A21CA26-A89B-4BCB-A00F-0E37E480D5B4}" srcOrd="0" destOrd="2" presId="urn:microsoft.com/office/officeart/2008/layout/PictureLineup"/>
    <dgm:cxn modelId="{EF48AB33-F51E-4823-82E9-DA2E11DB61BE}" type="presOf" srcId="{9F530B17-CC3D-4A65-BCA5-BDE7E23C1429}" destId="{891FCDC9-CBB4-4358-B987-BC0B7F78E30B}" srcOrd="0" destOrd="1" presId="urn:microsoft.com/office/officeart/2008/layout/PictureLineup"/>
    <dgm:cxn modelId="{F6AFE3A8-54F5-47A0-8EF6-14199AE72B26}" srcId="{ADFC7467-F846-4FFF-BE12-C3AC6EF7B3C1}" destId="{3BBB2A86-771F-48F1-8678-4A70A787103C}" srcOrd="1" destOrd="0" parTransId="{28C438B8-57C1-4CB4-A11D-E04E61CBD5E6}" sibTransId="{D8974EB7-603B-4011-85E4-9C8C95D16CA0}"/>
    <dgm:cxn modelId="{FAEF64B5-2634-4AA2-9CE7-9928CED718E4}" type="presOf" srcId="{08B81491-D8BE-4854-980C-8AD5CD6B1084}" destId="{1A9E59E7-B8F9-4EDA-8036-61E5ED6196C4}" srcOrd="0" destOrd="2" presId="urn:microsoft.com/office/officeart/2008/layout/PictureLineup"/>
    <dgm:cxn modelId="{255AFA58-7B26-417C-A042-C24DBEC7904F}" type="presOf" srcId="{B737EB0F-ECA4-4859-950B-69BF6449DF1B}" destId="{DBB5AAF8-8111-40BF-8B77-4BB61F580D32}" srcOrd="0" destOrd="0" presId="urn:microsoft.com/office/officeart/2008/layout/PictureLineup"/>
    <dgm:cxn modelId="{3BA74884-78B7-46E2-89B8-DC93C63BC135}" type="presOf" srcId="{B37CAA92-AEEB-46CE-84CC-3319CDF51ECC}" destId="{7A21CA26-A89B-4BCB-A00F-0E37E480D5B4}" srcOrd="0" destOrd="3" presId="urn:microsoft.com/office/officeart/2008/layout/PictureLineup"/>
    <dgm:cxn modelId="{1CC44F7B-BE82-4479-BF8B-71F0B2BB9805}" srcId="{ADFC7467-F846-4FFF-BE12-C3AC6EF7B3C1}" destId="{F2826601-178A-48AF-B656-D671E58810A7}" srcOrd="0" destOrd="0" parTransId="{3BC51D75-F0BB-47BB-BAC8-F3DB34590C89}" sibTransId="{C8351D03-E774-484B-9646-13C1E3409E46}"/>
    <dgm:cxn modelId="{1577A7CD-FE89-4199-8AE5-A3857E9D689F}" type="presOf" srcId="{61CAB67F-7351-49B4-BB16-1891B2BBA8B4}" destId="{DBB5AAF8-8111-40BF-8B77-4BB61F580D32}" srcOrd="0" destOrd="4" presId="urn:microsoft.com/office/officeart/2008/layout/PictureLineup"/>
    <dgm:cxn modelId="{3324ADA7-E575-4FA6-8A7E-B66CBDDE931F}" srcId="{796012F1-F33C-418A-A2DE-6FD4454530BC}" destId="{C5F6339F-B367-4D82-9E17-2C7FF68316AE}" srcOrd="3" destOrd="0" parTransId="{A3E03F17-7D7A-49CB-9226-A4913ACA9BB8}" sibTransId="{4915EF37-ACF9-4A74-AB41-E530068612AF}"/>
    <dgm:cxn modelId="{A541F954-4560-4540-92AA-2BB1513049D3}" type="presOf" srcId="{CC566BF1-2713-4CC0-96FD-1A798EA45299}" destId="{891FCDC9-CBB4-4358-B987-BC0B7F78E30B}" srcOrd="0" destOrd="7" presId="urn:microsoft.com/office/officeart/2008/layout/PictureLineup"/>
    <dgm:cxn modelId="{8C48B23A-BE73-472C-920B-B7CA51B362CA}" srcId="{06FA1B56-49E8-4708-99BB-A465B35194DF}" destId="{CC566BF1-2713-4CC0-96FD-1A798EA45299}" srcOrd="3" destOrd="0" parTransId="{E85D7487-272E-4B5F-882D-9B2F11DA46CF}" sibTransId="{587814DB-BBFF-478F-AB1E-0096EABC5F8C}"/>
    <dgm:cxn modelId="{AD8058E0-06DD-4095-A0BD-F04053B8EF1E}" srcId="{773241AB-37DC-43EC-A71A-7228452133E4}" destId="{06FA1B56-49E8-4708-99BB-A465B35194DF}" srcOrd="0" destOrd="0" parTransId="{48DE77AB-31E0-4B25-AB55-ACA9482EF4D2}" sibTransId="{5BE37530-B335-4901-935B-03BA9C189DB9}"/>
    <dgm:cxn modelId="{716C12D3-F1D5-4230-8943-43FFEDD3DF96}" type="presOf" srcId="{ADFC7467-F846-4FFF-BE12-C3AC6EF7B3C1}" destId="{7A21CA26-A89B-4BCB-A00F-0E37E480D5B4}" srcOrd="0" destOrd="0" presId="urn:microsoft.com/office/officeart/2008/layout/PictureLineup"/>
    <dgm:cxn modelId="{B0516B6D-DDC8-4A7A-90B2-DD6B138DC8BC}" type="presParOf" srcId="{0B185314-7A51-416D-B862-6AAF24798EF3}" destId="{C6CE17BA-8E6E-4981-B6DF-0156F42FBE01}" srcOrd="0" destOrd="0" presId="urn:microsoft.com/office/officeart/2008/layout/PictureLineup"/>
    <dgm:cxn modelId="{8656CB6F-D33B-4D02-8715-F1BA1273712E}" type="presParOf" srcId="{C6CE17BA-8E6E-4981-B6DF-0156F42FBE01}" destId="{756E9D81-7CD5-4909-BF5E-A9F3F36B48E5}" srcOrd="0" destOrd="0" presId="urn:microsoft.com/office/officeart/2008/layout/PictureLineup"/>
    <dgm:cxn modelId="{460DE169-2DE3-4587-B0C6-C8616D48015D}" type="presParOf" srcId="{C6CE17BA-8E6E-4981-B6DF-0156F42FBE01}" destId="{B889E168-617C-4843-A29C-58A5BBD4B629}" srcOrd="1" destOrd="0" presId="urn:microsoft.com/office/officeart/2008/layout/PictureLineup"/>
    <dgm:cxn modelId="{09D482A5-EB3B-459D-9BA9-E09F1BC4DB22}" type="presParOf" srcId="{C6CE17BA-8E6E-4981-B6DF-0156F42FBE01}" destId="{891FCDC9-CBB4-4358-B987-BC0B7F78E30B}" srcOrd="2" destOrd="0" presId="urn:microsoft.com/office/officeart/2008/layout/PictureLineup"/>
    <dgm:cxn modelId="{78E478B5-77E0-4F59-A1FD-EED5BDF25E51}" type="presParOf" srcId="{0B185314-7A51-416D-B862-6AAF24798EF3}" destId="{3F869754-45DE-4488-BBFC-7C768B9C8BCB}" srcOrd="1" destOrd="0" presId="urn:microsoft.com/office/officeart/2008/layout/PictureLineup"/>
    <dgm:cxn modelId="{8D57861B-9978-4CE5-8D87-CDE5AE8C20B5}" type="presParOf" srcId="{0B185314-7A51-416D-B862-6AAF24798EF3}" destId="{6B4E942B-4803-49A7-A9CA-E1AC6E06184C}" srcOrd="2" destOrd="0" presId="urn:microsoft.com/office/officeart/2008/layout/PictureLineup"/>
    <dgm:cxn modelId="{BD058261-9078-4345-8835-4FA85CB78BF7}" type="presParOf" srcId="{6B4E942B-4803-49A7-A9CA-E1AC6E06184C}" destId="{2572AEAE-4351-49F7-9940-BBBC2B907B67}" srcOrd="0" destOrd="0" presId="urn:microsoft.com/office/officeart/2008/layout/PictureLineup"/>
    <dgm:cxn modelId="{66C68220-2F29-45AA-812F-4E63F9F0E4AB}" type="presParOf" srcId="{6B4E942B-4803-49A7-A9CA-E1AC6E06184C}" destId="{C70081C9-E94E-48D8-990B-FFA2D30C7DB2}" srcOrd="1" destOrd="0" presId="urn:microsoft.com/office/officeart/2008/layout/PictureLineup"/>
    <dgm:cxn modelId="{B62D1F49-EFCD-4987-A5A7-356B65B80F62}" type="presParOf" srcId="{6B4E942B-4803-49A7-A9CA-E1AC6E06184C}" destId="{1A9E59E7-B8F9-4EDA-8036-61E5ED6196C4}" srcOrd="2" destOrd="0" presId="urn:microsoft.com/office/officeart/2008/layout/PictureLineup"/>
    <dgm:cxn modelId="{96558C91-A26A-454A-86D4-38407F91A9AC}" type="presParOf" srcId="{0B185314-7A51-416D-B862-6AAF24798EF3}" destId="{99F03799-B463-4B75-A493-EFAF52E4C7BE}" srcOrd="3" destOrd="0" presId="urn:microsoft.com/office/officeart/2008/layout/PictureLineup"/>
    <dgm:cxn modelId="{493F25B4-5452-44FA-B109-BB23ACDA4FA7}" type="presParOf" srcId="{0B185314-7A51-416D-B862-6AAF24798EF3}" destId="{60FF0287-F240-4709-AFB1-4CA5D18AB49A}" srcOrd="4" destOrd="0" presId="urn:microsoft.com/office/officeart/2008/layout/PictureLineup"/>
    <dgm:cxn modelId="{241DCD16-9BB6-4F7F-B1B4-85ABDA6CF0C2}" type="presParOf" srcId="{60FF0287-F240-4709-AFB1-4CA5D18AB49A}" destId="{AEBD03C4-BAFB-469B-AE6F-C9FB1EA942E0}" srcOrd="0" destOrd="0" presId="urn:microsoft.com/office/officeart/2008/layout/PictureLineup"/>
    <dgm:cxn modelId="{1F460ED1-CA5F-41CF-A792-5CED4F72CB1B}" type="presParOf" srcId="{60FF0287-F240-4709-AFB1-4CA5D18AB49A}" destId="{9D41D2D0-102C-4964-9761-79AB93ECB5E7}" srcOrd="1" destOrd="0" presId="urn:microsoft.com/office/officeart/2008/layout/PictureLineup"/>
    <dgm:cxn modelId="{1A90FE91-02C3-4863-88F1-78FA43AAEC21}" type="presParOf" srcId="{60FF0287-F240-4709-AFB1-4CA5D18AB49A}" destId="{7A21CA26-A89B-4BCB-A00F-0E37E480D5B4}" srcOrd="2" destOrd="0" presId="urn:microsoft.com/office/officeart/2008/layout/PictureLineup"/>
    <dgm:cxn modelId="{BFFAD052-7D57-49B6-BA36-F41D9352F1C8}" type="presParOf" srcId="{0B185314-7A51-416D-B862-6AAF24798EF3}" destId="{2CA16DAA-0264-4D8C-8BF6-370A0B644CD0}" srcOrd="5" destOrd="0" presId="urn:microsoft.com/office/officeart/2008/layout/PictureLineup"/>
    <dgm:cxn modelId="{956DB976-421D-4232-B997-D64E4D1EE5F3}" type="presParOf" srcId="{0B185314-7A51-416D-B862-6AAF24798EF3}" destId="{A564D21B-CA45-4BEB-9545-80E18290404B}" srcOrd="6" destOrd="0" presId="urn:microsoft.com/office/officeart/2008/layout/PictureLineup"/>
    <dgm:cxn modelId="{241AB70D-729C-46FC-BC2F-A29EECBBA139}" type="presParOf" srcId="{A564D21B-CA45-4BEB-9545-80E18290404B}" destId="{2CC0C200-9C50-4ECA-A340-DD7C346FCCDF}" srcOrd="0" destOrd="0" presId="urn:microsoft.com/office/officeart/2008/layout/PictureLineup"/>
    <dgm:cxn modelId="{8D40EAB8-5BCB-4DD4-9698-979C40F7CB2B}" type="presParOf" srcId="{A564D21B-CA45-4BEB-9545-80E18290404B}" destId="{821C50E2-76CB-40E2-837A-37C85C4BCFB7}" srcOrd="1" destOrd="0" presId="urn:microsoft.com/office/officeart/2008/layout/PictureLineup"/>
    <dgm:cxn modelId="{F8691CB5-FFCD-44A6-9DC5-D5968CFC3EAC}" type="presParOf" srcId="{A564D21B-CA45-4BEB-9545-80E18290404B}" destId="{F8C46519-4A0B-4A84-AD58-280C24C287C7}" srcOrd="2" destOrd="0" presId="urn:microsoft.com/office/officeart/2008/layout/PictureLineup"/>
    <dgm:cxn modelId="{B43739CA-E32F-4347-A794-C082D408EDC7}" type="presParOf" srcId="{0B185314-7A51-416D-B862-6AAF24798EF3}" destId="{9BE25534-6280-4FC8-8AF6-A594DD5B0E95}" srcOrd="7" destOrd="0" presId="urn:microsoft.com/office/officeart/2008/layout/PictureLineup"/>
    <dgm:cxn modelId="{50CEEFB3-C862-4401-8188-7C6FC2AA4F36}" type="presParOf" srcId="{0B185314-7A51-416D-B862-6AAF24798EF3}" destId="{1AA4F9C6-8061-4B97-8808-ABE1AA7512CD}" srcOrd="8" destOrd="0" presId="urn:microsoft.com/office/officeart/2008/layout/PictureLineup"/>
    <dgm:cxn modelId="{B7CA91E7-D6DF-4A1E-BE28-8A3C165FA59A}" type="presParOf" srcId="{1AA4F9C6-8061-4B97-8808-ABE1AA7512CD}" destId="{A54CC425-C870-4428-BD2B-3CE9B8E20E1D}" srcOrd="0" destOrd="0" presId="urn:microsoft.com/office/officeart/2008/layout/PictureLineup"/>
    <dgm:cxn modelId="{8B357416-E5B8-4B5B-875F-56E6DE80316F}" type="presParOf" srcId="{1AA4F9C6-8061-4B97-8808-ABE1AA7512CD}" destId="{0EE41AC4-3400-4C82-B8CF-CAEBEBE9E583}" srcOrd="1" destOrd="0" presId="urn:microsoft.com/office/officeart/2008/layout/PictureLineup"/>
    <dgm:cxn modelId="{02310A25-B6CC-4419-8C5F-9A3A1AEFD4F3}" type="presParOf" srcId="{1AA4F9C6-8061-4B97-8808-ABE1AA7512CD}" destId="{DBB5AAF8-8111-40BF-8B77-4BB61F580D32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8DCE8-1D12-406B-BF20-85E849669DB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E7ED34A-94AF-4FBA-819B-6383147664B1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Alimentos y Bebidas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8FA7CA4-8383-4B4C-B68F-881D4CE38869}" type="parTrans" cxnId="{8211D812-EBAC-437F-A146-CDA270BA7970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3D509AF-C831-4AB7-B66E-C6C59394CE41}" type="sibTrans" cxnId="{8211D812-EBAC-437F-A146-CDA270BA7970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96694A-2D78-47C7-902E-913DDD979BAE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Consultorios y Clínicas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EA63E81-0E58-4EA2-B444-D0953D5FFF3D}" type="parTrans" cxnId="{41E0460D-8212-495F-B7E9-E78A7DE07525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903B8EA-B88E-457B-A19F-D6B124403ABE}" type="sibTrans" cxnId="{41E0460D-8212-495F-B7E9-E78A7DE07525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CD86E07-054D-4DAC-9D89-D90357E435F3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Cosméticos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C87A8E-E4C0-4827-85B3-A3616EA6FF3F}" type="parTrans" cxnId="{7E5BDC6D-59B5-4565-8AAF-265006CDFFC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EB4E677-03AF-4D62-ACBD-0813D5C21B86}" type="sibTrans" cxnId="{7E5BDC6D-59B5-4565-8AAF-265006CDFFC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EB33ED0-FD04-433F-88F7-6F1299436786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Dispositivos Médicos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F3864C-7850-49FE-A7B7-577C81C753BC}" type="parTrans" cxnId="{FB77169F-8392-4CB6-BDC6-77B0F687B71C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8A77DE5-5A94-4BDA-AF33-98E30442BAFE}" type="sibTrans" cxnId="{FB77169F-8392-4CB6-BDC6-77B0F687B71C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8301B4-3939-4951-8A25-4E1C95F908EF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Farmacias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DCE1B72-69C0-47AE-9022-4C8F22405A4B}" type="parTrans" cxnId="{D1D25B86-527A-4BEF-92A3-81B158EB894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0AE922-7AF6-4339-A5F1-3803B45AB639}" type="sibTrans" cxnId="{D1D25B86-527A-4BEF-92A3-81B158EB894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91299B-B374-4D3C-A879-6FD6A5B83ED1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Fumigadores y Control de Plagas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62970B7-FDA7-4042-A9D0-43F52966EF4B}" type="parTrans" cxnId="{423C8295-F5A5-4328-ABD3-4CD56F4DE96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06C9E88-709F-4B6C-87A1-7D7BE2948A9D}" type="sibTrans" cxnId="{423C8295-F5A5-4328-ABD3-4CD56F4DE96A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9807E2B-780E-4820-BF44-5BEEB27F8429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Medicamentos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3DD160F-1EA5-4DF4-B131-329F91F75138}" type="parTrans" cxnId="{B993EE1B-D2D2-44B2-BBE9-9D28D92528F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34A7086-D69B-4497-B89E-EC0F2D1D686F}" type="sibTrans" cxnId="{B993EE1B-D2D2-44B2-BBE9-9D28D92528F6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764A210-B0BE-4B35-BED2-399FE1AE537F}">
      <dgm:prSet phldrT="[Texto]" custT="1"/>
      <dgm:spPr/>
      <dgm:t>
        <a:bodyPr/>
        <a:lstStyle/>
        <a:p>
          <a:r>
            <a:rPr lang="es-E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Tatuadores</a:t>
          </a:r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, Perforadores, </a:t>
          </a:r>
          <a:r>
            <a:rPr lang="es-ES" sz="1400" dirty="0" err="1" smtClean="0">
              <a:latin typeface="Segoe UI" panose="020B0502040204020203" pitchFamily="34" charset="0"/>
              <a:cs typeface="Segoe UI" panose="020B0502040204020203" pitchFamily="34" charset="0"/>
            </a:rPr>
            <a:t>Micropigmentadores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E52EB7-4DA3-4337-84CB-5AA7262E1995}" type="parTrans" cxnId="{834DA7E4-960F-4F98-A6E7-9CA7AF8BD841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B0FBC9F-2849-4564-9806-CE84632234D1}" type="sibTrans" cxnId="{834DA7E4-960F-4F98-A6E7-9CA7AF8BD841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DFF17E-C1E5-46DF-96A1-EB8277E0E545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Remedios Herbolarios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9954F9-29AF-42B7-8257-592AE12A86AA}" type="parTrans" cxnId="{B24D82B0-D5B3-46D7-B799-F0AB554F53D4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0817DC5-9ADF-4279-A0CB-43B715878C8A}" type="sibTrans" cxnId="{B24D82B0-D5B3-46D7-B799-F0AB554F53D4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1CF0D7-8444-45B8-A7A4-D7D1D74DA5DD}">
      <dgm:prSet phldrT="[Texto]" custT="1"/>
      <dgm:spPr/>
      <dgm:t>
        <a:bodyPr/>
        <a:lstStyle/>
        <a:p>
          <a:r>
            <a:rPr lang="es-ES" sz="1400" dirty="0" smtClean="0">
              <a:latin typeface="Segoe UI" panose="020B0502040204020203" pitchFamily="34" charset="0"/>
              <a:cs typeface="Segoe UI" panose="020B0502040204020203" pitchFamily="34" charset="0"/>
            </a:rPr>
            <a:t>Suplementos alimenticios</a:t>
          </a:r>
          <a:endParaRPr lang="es-E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9E5A80-67E5-4419-A167-1AAEBF383DE6}" type="parTrans" cxnId="{34CFC69E-76A8-493E-9203-1203352CA229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34CB09-2624-4D37-9072-0775868AED89}" type="sibTrans" cxnId="{34CFC69E-76A8-493E-9203-1203352CA229}">
      <dgm:prSet/>
      <dgm:spPr/>
      <dgm:t>
        <a:bodyPr/>
        <a:lstStyle/>
        <a:p>
          <a:endParaRPr lang="es-ES" sz="14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D0908A-EB3B-44C6-96EE-3D0B552A1325}" type="pres">
      <dgm:prSet presAssocID="{D438DCE8-1D12-406B-BF20-85E849669D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911A1E-CB31-48B6-9E6B-742C0DD91821}" type="pres">
      <dgm:prSet presAssocID="{8E7ED34A-94AF-4FBA-819B-6383147664B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3A0CE9-5AB9-489D-BA5C-17AEDA07F5FA}" type="pres">
      <dgm:prSet presAssocID="{C3D509AF-C831-4AB7-B66E-C6C59394CE41}" presName="sibTrans" presStyleCnt="0"/>
      <dgm:spPr/>
    </dgm:pt>
    <dgm:pt modelId="{14764FDB-8D0C-4F04-A2F5-7083ED397FF0}" type="pres">
      <dgm:prSet presAssocID="{0896694A-2D78-47C7-902E-913DDD979BA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28448-7963-42D1-8F5D-A42D28BF2224}" type="pres">
      <dgm:prSet presAssocID="{9903B8EA-B88E-457B-A19F-D6B124403ABE}" presName="sibTrans" presStyleCnt="0"/>
      <dgm:spPr/>
    </dgm:pt>
    <dgm:pt modelId="{57A5BBD2-C34E-473F-8493-9EB9952109C6}" type="pres">
      <dgm:prSet presAssocID="{5CD86E07-054D-4DAC-9D89-D90357E435F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A373C-853D-492B-9008-533D9AF46CA8}" type="pres">
      <dgm:prSet presAssocID="{7EB4E677-03AF-4D62-ACBD-0813D5C21B86}" presName="sibTrans" presStyleCnt="0"/>
      <dgm:spPr/>
    </dgm:pt>
    <dgm:pt modelId="{2D408308-58F0-402D-AAC6-BAE3717219E5}" type="pres">
      <dgm:prSet presAssocID="{3EB33ED0-FD04-433F-88F7-6F129943678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5F2699-A1E8-4BC9-AE29-1912EC2690FD}" type="pres">
      <dgm:prSet presAssocID="{B8A77DE5-5A94-4BDA-AF33-98E30442BAFE}" presName="sibTrans" presStyleCnt="0"/>
      <dgm:spPr/>
    </dgm:pt>
    <dgm:pt modelId="{322B9C0C-ED44-4C3E-B18A-7C26B224CEB0}" type="pres">
      <dgm:prSet presAssocID="{328301B4-3939-4951-8A25-4E1C95F908E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2D014-8E50-422A-A04F-146EB7B0DCEC}" type="pres">
      <dgm:prSet presAssocID="{290AE922-7AF6-4339-A5F1-3803B45AB639}" presName="sibTrans" presStyleCnt="0"/>
      <dgm:spPr/>
    </dgm:pt>
    <dgm:pt modelId="{2D2E3F1C-8367-42FF-B70D-CC78230955F3}" type="pres">
      <dgm:prSet presAssocID="{CB91299B-B374-4D3C-A879-6FD6A5B83ED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607D8-8933-4C9C-87AE-2F0372EF6F9A}" type="pres">
      <dgm:prSet presAssocID="{506C9E88-709F-4B6C-87A1-7D7BE2948A9D}" presName="sibTrans" presStyleCnt="0"/>
      <dgm:spPr/>
    </dgm:pt>
    <dgm:pt modelId="{C60D15E5-EED4-4659-8BA0-B8F4E84C988F}" type="pres">
      <dgm:prSet presAssocID="{09807E2B-780E-4820-BF44-5BEEB27F842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0F1861-789C-4A01-8690-06AA28ECFFF7}" type="pres">
      <dgm:prSet presAssocID="{E34A7086-D69B-4497-B89E-EC0F2D1D686F}" presName="sibTrans" presStyleCnt="0"/>
      <dgm:spPr/>
    </dgm:pt>
    <dgm:pt modelId="{02C4B0DD-5305-4F40-BFEC-D6A51F63D18F}" type="pres">
      <dgm:prSet presAssocID="{F764A210-B0BE-4B35-BED2-399FE1AE537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E5D74-57B0-4C0F-BA93-376D7D8C5C2C}" type="pres">
      <dgm:prSet presAssocID="{AB0FBC9F-2849-4564-9806-CE84632234D1}" presName="sibTrans" presStyleCnt="0"/>
      <dgm:spPr/>
    </dgm:pt>
    <dgm:pt modelId="{A0C2AA1D-E2EF-484F-BB7A-09FE83205BB9}" type="pres">
      <dgm:prSet presAssocID="{73DFF17E-C1E5-46DF-96A1-EB8277E0E54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5669D5-69ED-4880-999B-605886716BC0}" type="pres">
      <dgm:prSet presAssocID="{40817DC5-9ADF-4279-A0CB-43B715878C8A}" presName="sibTrans" presStyleCnt="0"/>
      <dgm:spPr/>
    </dgm:pt>
    <dgm:pt modelId="{70CEAEB5-4787-4507-A309-96415E58F004}" type="pres">
      <dgm:prSet presAssocID="{011CF0D7-8444-45B8-A7A4-D7D1D74DA5D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77169F-8392-4CB6-BDC6-77B0F687B71C}" srcId="{D438DCE8-1D12-406B-BF20-85E849669DBB}" destId="{3EB33ED0-FD04-433F-88F7-6F1299436786}" srcOrd="3" destOrd="0" parTransId="{1FF3864C-7850-49FE-A7B7-577C81C753BC}" sibTransId="{B8A77DE5-5A94-4BDA-AF33-98E30442BAFE}"/>
    <dgm:cxn modelId="{34CFC69E-76A8-493E-9203-1203352CA229}" srcId="{D438DCE8-1D12-406B-BF20-85E849669DBB}" destId="{011CF0D7-8444-45B8-A7A4-D7D1D74DA5DD}" srcOrd="9" destOrd="0" parTransId="{B49E5A80-67E5-4419-A167-1AAEBF383DE6}" sibTransId="{7F34CB09-2624-4D37-9072-0775868AED89}"/>
    <dgm:cxn modelId="{B24D82B0-D5B3-46D7-B799-F0AB554F53D4}" srcId="{D438DCE8-1D12-406B-BF20-85E849669DBB}" destId="{73DFF17E-C1E5-46DF-96A1-EB8277E0E545}" srcOrd="8" destOrd="0" parTransId="{C99954F9-29AF-42B7-8257-592AE12A86AA}" sibTransId="{40817DC5-9ADF-4279-A0CB-43B715878C8A}"/>
    <dgm:cxn modelId="{EEDC92FA-3C14-4A0A-858D-CE1066D9DCC2}" type="presOf" srcId="{3EB33ED0-FD04-433F-88F7-6F1299436786}" destId="{2D408308-58F0-402D-AAC6-BAE3717219E5}" srcOrd="0" destOrd="0" presId="urn:microsoft.com/office/officeart/2005/8/layout/default"/>
    <dgm:cxn modelId="{311F6386-B4AC-4A16-8598-38B70C47F45C}" type="presOf" srcId="{5CD86E07-054D-4DAC-9D89-D90357E435F3}" destId="{57A5BBD2-C34E-473F-8493-9EB9952109C6}" srcOrd="0" destOrd="0" presId="urn:microsoft.com/office/officeart/2005/8/layout/default"/>
    <dgm:cxn modelId="{7E5BDC6D-59B5-4565-8AAF-265006CDFFCA}" srcId="{D438DCE8-1D12-406B-BF20-85E849669DBB}" destId="{5CD86E07-054D-4DAC-9D89-D90357E435F3}" srcOrd="2" destOrd="0" parTransId="{15C87A8E-E4C0-4827-85B3-A3616EA6FF3F}" sibTransId="{7EB4E677-03AF-4D62-ACBD-0813D5C21B86}"/>
    <dgm:cxn modelId="{834DA7E4-960F-4F98-A6E7-9CA7AF8BD841}" srcId="{D438DCE8-1D12-406B-BF20-85E849669DBB}" destId="{F764A210-B0BE-4B35-BED2-399FE1AE537F}" srcOrd="7" destOrd="0" parTransId="{DCE52EB7-4DA3-4337-84CB-5AA7262E1995}" sibTransId="{AB0FBC9F-2849-4564-9806-CE84632234D1}"/>
    <dgm:cxn modelId="{3C77D412-2375-4CE4-BE9F-8DF5D9AB9D5D}" type="presOf" srcId="{8E7ED34A-94AF-4FBA-819B-6383147664B1}" destId="{65911A1E-CB31-48B6-9E6B-742C0DD91821}" srcOrd="0" destOrd="0" presId="urn:microsoft.com/office/officeart/2005/8/layout/default"/>
    <dgm:cxn modelId="{B27A48F0-EC3B-4FA4-AACE-4AC6DEE15A32}" type="presOf" srcId="{D438DCE8-1D12-406B-BF20-85E849669DBB}" destId="{A0D0908A-EB3B-44C6-96EE-3D0B552A1325}" srcOrd="0" destOrd="0" presId="urn:microsoft.com/office/officeart/2005/8/layout/default"/>
    <dgm:cxn modelId="{D1D25B86-527A-4BEF-92A3-81B158EB8946}" srcId="{D438DCE8-1D12-406B-BF20-85E849669DBB}" destId="{328301B4-3939-4951-8A25-4E1C95F908EF}" srcOrd="4" destOrd="0" parTransId="{5DCE1B72-69C0-47AE-9022-4C8F22405A4B}" sibTransId="{290AE922-7AF6-4339-A5F1-3803B45AB639}"/>
    <dgm:cxn modelId="{030B27A9-9E03-4705-B837-8A936B69C7FC}" type="presOf" srcId="{328301B4-3939-4951-8A25-4E1C95F908EF}" destId="{322B9C0C-ED44-4C3E-B18A-7C26B224CEB0}" srcOrd="0" destOrd="0" presId="urn:microsoft.com/office/officeart/2005/8/layout/default"/>
    <dgm:cxn modelId="{8B42DA97-47E8-4E13-AF95-475BEB211977}" type="presOf" srcId="{73DFF17E-C1E5-46DF-96A1-EB8277E0E545}" destId="{A0C2AA1D-E2EF-484F-BB7A-09FE83205BB9}" srcOrd="0" destOrd="0" presId="urn:microsoft.com/office/officeart/2005/8/layout/default"/>
    <dgm:cxn modelId="{423C8295-F5A5-4328-ABD3-4CD56F4DE96A}" srcId="{D438DCE8-1D12-406B-BF20-85E849669DBB}" destId="{CB91299B-B374-4D3C-A879-6FD6A5B83ED1}" srcOrd="5" destOrd="0" parTransId="{262970B7-FDA7-4042-A9D0-43F52966EF4B}" sibTransId="{506C9E88-709F-4B6C-87A1-7D7BE2948A9D}"/>
    <dgm:cxn modelId="{39D81DF0-AF56-43C6-A560-8983F52A8DB7}" type="presOf" srcId="{011CF0D7-8444-45B8-A7A4-D7D1D74DA5DD}" destId="{70CEAEB5-4787-4507-A309-96415E58F004}" srcOrd="0" destOrd="0" presId="urn:microsoft.com/office/officeart/2005/8/layout/default"/>
    <dgm:cxn modelId="{902F63A2-78E9-4552-9C26-9751DE672866}" type="presOf" srcId="{F764A210-B0BE-4B35-BED2-399FE1AE537F}" destId="{02C4B0DD-5305-4F40-BFEC-D6A51F63D18F}" srcOrd="0" destOrd="0" presId="urn:microsoft.com/office/officeart/2005/8/layout/default"/>
    <dgm:cxn modelId="{7756AE2B-3A24-408C-9FBE-87DE679E9AE8}" type="presOf" srcId="{09807E2B-780E-4820-BF44-5BEEB27F8429}" destId="{C60D15E5-EED4-4659-8BA0-B8F4E84C988F}" srcOrd="0" destOrd="0" presId="urn:microsoft.com/office/officeart/2005/8/layout/default"/>
    <dgm:cxn modelId="{8211D812-EBAC-437F-A146-CDA270BA7970}" srcId="{D438DCE8-1D12-406B-BF20-85E849669DBB}" destId="{8E7ED34A-94AF-4FBA-819B-6383147664B1}" srcOrd="0" destOrd="0" parTransId="{C8FA7CA4-8383-4B4C-B68F-881D4CE38869}" sibTransId="{C3D509AF-C831-4AB7-B66E-C6C59394CE41}"/>
    <dgm:cxn modelId="{41E0460D-8212-495F-B7E9-E78A7DE07525}" srcId="{D438DCE8-1D12-406B-BF20-85E849669DBB}" destId="{0896694A-2D78-47C7-902E-913DDD979BAE}" srcOrd="1" destOrd="0" parTransId="{EEA63E81-0E58-4EA2-B444-D0953D5FFF3D}" sibTransId="{9903B8EA-B88E-457B-A19F-D6B124403ABE}"/>
    <dgm:cxn modelId="{B993EE1B-D2D2-44B2-BBE9-9D28D92528F6}" srcId="{D438DCE8-1D12-406B-BF20-85E849669DBB}" destId="{09807E2B-780E-4820-BF44-5BEEB27F8429}" srcOrd="6" destOrd="0" parTransId="{83DD160F-1EA5-4DF4-B131-329F91F75138}" sibTransId="{E34A7086-D69B-4497-B89E-EC0F2D1D686F}"/>
    <dgm:cxn modelId="{0EC4CC48-AD18-456E-929B-05735C377CFE}" type="presOf" srcId="{0896694A-2D78-47C7-902E-913DDD979BAE}" destId="{14764FDB-8D0C-4F04-A2F5-7083ED397FF0}" srcOrd="0" destOrd="0" presId="urn:microsoft.com/office/officeart/2005/8/layout/default"/>
    <dgm:cxn modelId="{57F5B4CB-4186-4643-AEC6-4C42DA26A10E}" type="presOf" srcId="{CB91299B-B374-4D3C-A879-6FD6A5B83ED1}" destId="{2D2E3F1C-8367-42FF-B70D-CC78230955F3}" srcOrd="0" destOrd="0" presId="urn:microsoft.com/office/officeart/2005/8/layout/default"/>
    <dgm:cxn modelId="{B1FFDFC6-395E-4DAE-A486-2524FC8AF9FB}" type="presParOf" srcId="{A0D0908A-EB3B-44C6-96EE-3D0B552A1325}" destId="{65911A1E-CB31-48B6-9E6B-742C0DD91821}" srcOrd="0" destOrd="0" presId="urn:microsoft.com/office/officeart/2005/8/layout/default"/>
    <dgm:cxn modelId="{368F09CB-2D8C-4481-9C74-EC2308A0F7D5}" type="presParOf" srcId="{A0D0908A-EB3B-44C6-96EE-3D0B552A1325}" destId="{F43A0CE9-5AB9-489D-BA5C-17AEDA07F5FA}" srcOrd="1" destOrd="0" presId="urn:microsoft.com/office/officeart/2005/8/layout/default"/>
    <dgm:cxn modelId="{33D11A66-2800-4BED-9BDD-7ADC95B409A5}" type="presParOf" srcId="{A0D0908A-EB3B-44C6-96EE-3D0B552A1325}" destId="{14764FDB-8D0C-4F04-A2F5-7083ED397FF0}" srcOrd="2" destOrd="0" presId="urn:microsoft.com/office/officeart/2005/8/layout/default"/>
    <dgm:cxn modelId="{31089EC3-A845-4CEB-AE58-135264F130FB}" type="presParOf" srcId="{A0D0908A-EB3B-44C6-96EE-3D0B552A1325}" destId="{0C828448-7963-42D1-8F5D-A42D28BF2224}" srcOrd="3" destOrd="0" presId="urn:microsoft.com/office/officeart/2005/8/layout/default"/>
    <dgm:cxn modelId="{5603BA46-BF96-4E08-BC89-34F1319AE16B}" type="presParOf" srcId="{A0D0908A-EB3B-44C6-96EE-3D0B552A1325}" destId="{57A5BBD2-C34E-473F-8493-9EB9952109C6}" srcOrd="4" destOrd="0" presId="urn:microsoft.com/office/officeart/2005/8/layout/default"/>
    <dgm:cxn modelId="{E60D84AB-AD2B-4034-81D0-0FCDD9B933D8}" type="presParOf" srcId="{A0D0908A-EB3B-44C6-96EE-3D0B552A1325}" destId="{F7EA373C-853D-492B-9008-533D9AF46CA8}" srcOrd="5" destOrd="0" presId="urn:microsoft.com/office/officeart/2005/8/layout/default"/>
    <dgm:cxn modelId="{59CB7752-DD0B-48F4-99F3-5C7E52284A74}" type="presParOf" srcId="{A0D0908A-EB3B-44C6-96EE-3D0B552A1325}" destId="{2D408308-58F0-402D-AAC6-BAE3717219E5}" srcOrd="6" destOrd="0" presId="urn:microsoft.com/office/officeart/2005/8/layout/default"/>
    <dgm:cxn modelId="{560EDA92-5FEA-4782-95FB-1D12CF654AF2}" type="presParOf" srcId="{A0D0908A-EB3B-44C6-96EE-3D0B552A1325}" destId="{745F2699-A1E8-4BC9-AE29-1912EC2690FD}" srcOrd="7" destOrd="0" presId="urn:microsoft.com/office/officeart/2005/8/layout/default"/>
    <dgm:cxn modelId="{4B2789ED-ACF0-4D89-8340-44D79A7433FE}" type="presParOf" srcId="{A0D0908A-EB3B-44C6-96EE-3D0B552A1325}" destId="{322B9C0C-ED44-4C3E-B18A-7C26B224CEB0}" srcOrd="8" destOrd="0" presId="urn:microsoft.com/office/officeart/2005/8/layout/default"/>
    <dgm:cxn modelId="{4E143C54-4740-4A21-B66E-8F4418C9A358}" type="presParOf" srcId="{A0D0908A-EB3B-44C6-96EE-3D0B552A1325}" destId="{9C52D014-8E50-422A-A04F-146EB7B0DCEC}" srcOrd="9" destOrd="0" presId="urn:microsoft.com/office/officeart/2005/8/layout/default"/>
    <dgm:cxn modelId="{23BBC741-310E-439B-B4F7-FEE184CACCB0}" type="presParOf" srcId="{A0D0908A-EB3B-44C6-96EE-3D0B552A1325}" destId="{2D2E3F1C-8367-42FF-B70D-CC78230955F3}" srcOrd="10" destOrd="0" presId="urn:microsoft.com/office/officeart/2005/8/layout/default"/>
    <dgm:cxn modelId="{1E982558-38CF-4CCB-9DF6-8256602895E8}" type="presParOf" srcId="{A0D0908A-EB3B-44C6-96EE-3D0B552A1325}" destId="{032607D8-8933-4C9C-87AE-2F0372EF6F9A}" srcOrd="11" destOrd="0" presId="urn:microsoft.com/office/officeart/2005/8/layout/default"/>
    <dgm:cxn modelId="{E00CDD52-0C27-4EA5-A44E-8D86703E8F97}" type="presParOf" srcId="{A0D0908A-EB3B-44C6-96EE-3D0B552A1325}" destId="{C60D15E5-EED4-4659-8BA0-B8F4E84C988F}" srcOrd="12" destOrd="0" presId="urn:microsoft.com/office/officeart/2005/8/layout/default"/>
    <dgm:cxn modelId="{E2EECB0E-9501-4070-8E0C-B6FDD03491D6}" type="presParOf" srcId="{A0D0908A-EB3B-44C6-96EE-3D0B552A1325}" destId="{D50F1861-789C-4A01-8690-06AA28ECFFF7}" srcOrd="13" destOrd="0" presId="urn:microsoft.com/office/officeart/2005/8/layout/default"/>
    <dgm:cxn modelId="{399BE092-D056-4EBF-BB0C-10D716F049D0}" type="presParOf" srcId="{A0D0908A-EB3B-44C6-96EE-3D0B552A1325}" destId="{02C4B0DD-5305-4F40-BFEC-D6A51F63D18F}" srcOrd="14" destOrd="0" presId="urn:microsoft.com/office/officeart/2005/8/layout/default"/>
    <dgm:cxn modelId="{10B0140F-0C95-4540-BF6F-9857C95862A5}" type="presParOf" srcId="{A0D0908A-EB3B-44C6-96EE-3D0B552A1325}" destId="{36DE5D74-57B0-4C0F-BA93-376D7D8C5C2C}" srcOrd="15" destOrd="0" presId="urn:microsoft.com/office/officeart/2005/8/layout/default"/>
    <dgm:cxn modelId="{36B66C34-91DD-4245-966E-115ED9E944EA}" type="presParOf" srcId="{A0D0908A-EB3B-44C6-96EE-3D0B552A1325}" destId="{A0C2AA1D-E2EF-484F-BB7A-09FE83205BB9}" srcOrd="16" destOrd="0" presId="urn:microsoft.com/office/officeart/2005/8/layout/default"/>
    <dgm:cxn modelId="{8AE15E3E-6F46-40D3-B01A-F858D13FCB66}" type="presParOf" srcId="{A0D0908A-EB3B-44C6-96EE-3D0B552A1325}" destId="{995669D5-69ED-4880-999B-605886716BC0}" srcOrd="17" destOrd="0" presId="urn:microsoft.com/office/officeart/2005/8/layout/default"/>
    <dgm:cxn modelId="{2BA9263C-A3AA-4618-BD36-93E63CA8714A}" type="presParOf" srcId="{A0D0908A-EB3B-44C6-96EE-3D0B552A1325}" destId="{70CEAEB5-4787-4507-A309-96415E58F00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3A0CE-7E73-4ED7-8992-B7D8B468F723}" type="doc">
      <dgm:prSet loTypeId="urn:microsoft.com/office/officeart/2009/3/layout/Pi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5003226-DF25-4B64-AA0A-98C05C220A3F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MISIÓN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0AEFF0-E18D-43F4-B1BB-EB81E7278C0B}" type="parTrans" cxnId="{FDDE5C82-1741-4B30-ABEF-DEEAC8356342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AE6A2F2-50A3-4BC6-903C-141593903515}" type="sibTrans" cxnId="{FDDE5C82-1741-4B30-ABEF-DEEAC8356342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5CCBC3-E55A-4CC3-94F1-0AF70848B836}">
      <dgm:prSet phldrT="[Texto]" custT="1"/>
      <dgm:spPr/>
      <dgm:t>
        <a:bodyPr/>
        <a:lstStyle/>
        <a:p>
          <a:pPr algn="l"/>
          <a:r>
            <a:rPr lang="es-MX" sz="14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Tenemos el compromiso de apoyar a nuestros clientes en la introducción de sus productos al mercado mexicano mediante un diagnóstico regulatorio específico y soluciones  apegadas a las normas de salud vigentes.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B5A61B-06C8-47D5-8ED6-59B5F8EFC3AE}" type="parTrans" cxnId="{B140D1EB-0605-49B1-A706-3041F111EF74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0A7265-049F-41A0-97AD-2B6E990B2470}" type="sibTrans" cxnId="{B140D1EB-0605-49B1-A706-3041F111EF74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C11574-4705-45C2-B493-911D735CD021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VISIÓN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7DAE3A-FC9C-4F82-BD5D-10215BB5221B}" type="parTrans" cxnId="{60C05C2E-3864-4DBC-9347-0805FDF5D14F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2FEDA67-49E5-4F5E-B95A-5ADC541D0D05}" type="sibTrans" cxnId="{60C05C2E-3864-4DBC-9347-0805FDF5D14F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7704FEE-9BFF-41F0-A443-672851366B77}">
      <dgm:prSet phldrT="[Texto]" custT="1"/>
      <dgm:spPr/>
      <dgm:t>
        <a:bodyPr/>
        <a:lstStyle/>
        <a:p>
          <a:r>
            <a:rPr lang="es-MX" sz="1400" b="0" i="0" dirty="0" smtClean="0">
              <a:latin typeface="Segoe UI" panose="020B0502040204020203" pitchFamily="34" charset="0"/>
              <a:cs typeface="Segoe UI" panose="020B0502040204020203" pitchFamily="34" charset="0"/>
            </a:rPr>
            <a:t>Convertirnos en el punto de apoyo digital clave de las empresas, contribuyendo a la mejora de los servicios de salud y fomentando la inversión en productos para la salud.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2A3D322-1DCE-43DD-9332-105903873382}" type="parTrans" cxnId="{EF90260E-E947-471D-A0B2-A69DAE0E43F3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3B7197-F08D-45D9-A184-0450BB2DA61C}" type="sibTrans" cxnId="{EF90260E-E947-471D-A0B2-A69DAE0E43F3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CCDE9EE-B98F-401B-86AE-3320CC576A66}">
      <dgm:prSet phldrT="[Texto]" custT="1"/>
      <dgm:spPr/>
      <dgm:t>
        <a:bodyPr/>
        <a:lstStyle/>
        <a:p>
          <a:r>
            <a:rPr lang="es-MX" sz="2800" dirty="0" smtClean="0">
              <a:latin typeface="Segoe UI" panose="020B0502040204020203" pitchFamily="34" charset="0"/>
              <a:cs typeface="Segoe UI" panose="020B0502040204020203" pitchFamily="34" charset="0"/>
            </a:rPr>
            <a:t>PRINCIPIOS</a:t>
          </a:r>
          <a:endParaRPr lang="es-MX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0ED4C52-F8DB-4477-B4D9-3AEB646BD47F}" type="parTrans" cxnId="{419ED3D1-6EE8-4B7F-9EC0-7ADD339490A6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80803B-F7AD-4E3C-A579-3DE3AE8AF297}" type="sibTrans" cxnId="{419ED3D1-6EE8-4B7F-9EC0-7ADD339490A6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11ABAFC-E234-466D-B975-0A435AB43E41}">
      <dgm:prSet phldrT="[Texto]" custT="1"/>
      <dgm:spPr/>
      <dgm:t>
        <a:bodyPr/>
        <a:lstStyle/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Honestidad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Confidencialidad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Compromiso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Empatía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Actualización Continua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Puntualidad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</a:t>
          </a:r>
        </a:p>
        <a:p>
          <a:r>
            <a:rPr lang="es-MX" sz="1400" dirty="0" smtClean="0">
              <a:latin typeface="Segoe UI" panose="020B0502040204020203" pitchFamily="34" charset="0"/>
              <a:cs typeface="Segoe UI" panose="020B0502040204020203" pitchFamily="34" charset="0"/>
            </a:rPr>
            <a:t>Visión Integral</a:t>
          </a:r>
          <a:endParaRPr lang="es-MX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8D210C-01A2-433C-AAFB-FA96C6C551A8}" type="parTrans" cxnId="{ABD656B8-67F8-4D59-8500-9371073B5850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07AD8CE-3C50-4543-B074-9210CEBB5EBE}" type="sibTrans" cxnId="{ABD656B8-67F8-4D59-8500-9371073B5850}">
      <dgm:prSet/>
      <dgm:spPr/>
      <dgm:t>
        <a:bodyPr/>
        <a:lstStyle/>
        <a:p>
          <a:endParaRPr lang="es-MX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ACD15D9-B528-4035-B1AC-42CA90650349}" type="pres">
      <dgm:prSet presAssocID="{7073A0CE-7E73-4ED7-8992-B7D8B468F72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F69886C-EB39-4F75-B7AE-2630031139AD}" type="pres">
      <dgm:prSet presAssocID="{B5003226-DF25-4B64-AA0A-98C05C220A3F}" presName="ParentComposite" presStyleCnt="0"/>
      <dgm:spPr/>
    </dgm:pt>
    <dgm:pt modelId="{9E2FD69A-6915-4261-BA57-4BE3CFE67C69}" type="pres">
      <dgm:prSet presAssocID="{B5003226-DF25-4B64-AA0A-98C05C220A3F}" presName="Chord" presStyleLbl="bgShp" presStyleIdx="0" presStyleCnt="3"/>
      <dgm:spPr/>
    </dgm:pt>
    <dgm:pt modelId="{12399270-EA72-45CD-9F04-B5B44BE91F23}" type="pres">
      <dgm:prSet presAssocID="{B5003226-DF25-4B64-AA0A-98C05C220A3F}" presName="Pie" presStyleLbl="alignNode1" presStyleIdx="0" presStyleCnt="3"/>
      <dgm:spPr/>
    </dgm:pt>
    <dgm:pt modelId="{31D22F7B-2067-4DEA-91A1-32D28C9B64A4}" type="pres">
      <dgm:prSet presAssocID="{B5003226-DF25-4B64-AA0A-98C05C220A3F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27102D-48C0-4CBD-A7C6-DEF4DE59899E}" type="pres">
      <dgm:prSet presAssocID="{CF0A7265-049F-41A0-97AD-2B6E990B2470}" presName="negSibTrans" presStyleCnt="0"/>
      <dgm:spPr/>
    </dgm:pt>
    <dgm:pt modelId="{0A49F73D-CBA7-4CE9-9CB3-07B5F9451EE1}" type="pres">
      <dgm:prSet presAssocID="{B5003226-DF25-4B64-AA0A-98C05C220A3F}" presName="composite" presStyleCnt="0"/>
      <dgm:spPr/>
    </dgm:pt>
    <dgm:pt modelId="{89F6F4D4-47C9-47A5-BA60-4EF6D9B50615}" type="pres">
      <dgm:prSet presAssocID="{B5003226-DF25-4B64-AA0A-98C05C220A3F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A1FDA6-3FC8-4243-90CE-73ECF9987FC0}" type="pres">
      <dgm:prSet presAssocID="{8AE6A2F2-50A3-4BC6-903C-141593903515}" presName="sibTrans" presStyleCnt="0"/>
      <dgm:spPr/>
    </dgm:pt>
    <dgm:pt modelId="{01E74669-01C8-4133-AEFF-BAB44CB92504}" type="pres">
      <dgm:prSet presAssocID="{96C11574-4705-45C2-B493-911D735CD021}" presName="ParentComposite" presStyleCnt="0"/>
      <dgm:spPr/>
    </dgm:pt>
    <dgm:pt modelId="{0DE1342D-5398-429F-9FB0-741DE7882E07}" type="pres">
      <dgm:prSet presAssocID="{96C11574-4705-45C2-B493-911D735CD021}" presName="Chord" presStyleLbl="bgShp" presStyleIdx="1" presStyleCnt="3"/>
      <dgm:spPr/>
    </dgm:pt>
    <dgm:pt modelId="{A0DB72C3-F468-41DE-8F9F-FF364AAC449C}" type="pres">
      <dgm:prSet presAssocID="{96C11574-4705-45C2-B493-911D735CD021}" presName="Pie" presStyleLbl="alignNode1" presStyleIdx="1" presStyleCnt="3"/>
      <dgm:spPr/>
    </dgm:pt>
    <dgm:pt modelId="{5073A27A-C3C7-4930-B6C7-A58DC60455AC}" type="pres">
      <dgm:prSet presAssocID="{96C11574-4705-45C2-B493-911D735CD021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05FCD-1E1F-46B9-8B8F-4F6FE08295E0}" type="pres">
      <dgm:prSet presAssocID="{063B7197-F08D-45D9-A184-0450BB2DA61C}" presName="negSibTrans" presStyleCnt="0"/>
      <dgm:spPr/>
    </dgm:pt>
    <dgm:pt modelId="{4A0F9850-1F4E-49DB-88A6-E5EE71840BEA}" type="pres">
      <dgm:prSet presAssocID="{96C11574-4705-45C2-B493-911D735CD021}" presName="composite" presStyleCnt="0"/>
      <dgm:spPr/>
    </dgm:pt>
    <dgm:pt modelId="{85372D76-B7C0-4DFA-B3ED-453EAC73E4F3}" type="pres">
      <dgm:prSet presAssocID="{96C11574-4705-45C2-B493-911D735CD02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FB3D76-005F-436B-A187-5EAAE4C6575D}" type="pres">
      <dgm:prSet presAssocID="{E2FEDA67-49E5-4F5E-B95A-5ADC541D0D05}" presName="sibTrans" presStyleCnt="0"/>
      <dgm:spPr/>
    </dgm:pt>
    <dgm:pt modelId="{58963CBA-1CBC-4418-BDFE-A8A8B803F96D}" type="pres">
      <dgm:prSet presAssocID="{2CCDE9EE-B98F-401B-86AE-3320CC576A66}" presName="ParentComposite" presStyleCnt="0"/>
      <dgm:spPr/>
    </dgm:pt>
    <dgm:pt modelId="{299B2EEA-016F-4333-8142-70BA5082D71E}" type="pres">
      <dgm:prSet presAssocID="{2CCDE9EE-B98F-401B-86AE-3320CC576A66}" presName="Chord" presStyleLbl="bgShp" presStyleIdx="2" presStyleCnt="3"/>
      <dgm:spPr/>
    </dgm:pt>
    <dgm:pt modelId="{60A7014C-9604-46B1-8664-7CEC9A237176}" type="pres">
      <dgm:prSet presAssocID="{2CCDE9EE-B98F-401B-86AE-3320CC576A66}" presName="Pie" presStyleLbl="alignNode1" presStyleIdx="2" presStyleCnt="3"/>
      <dgm:spPr/>
    </dgm:pt>
    <dgm:pt modelId="{68C05B06-FF92-4FD4-9660-EC7822B8F73B}" type="pres">
      <dgm:prSet presAssocID="{2CCDE9EE-B98F-401B-86AE-3320CC576A66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11B23-B829-42EC-AF82-5CB99521DC55}" type="pres">
      <dgm:prSet presAssocID="{A07AD8CE-3C50-4543-B074-9210CEBB5EBE}" presName="negSibTrans" presStyleCnt="0"/>
      <dgm:spPr/>
    </dgm:pt>
    <dgm:pt modelId="{72B33FE0-CC25-4267-BEC6-BD14CDACF2B8}" type="pres">
      <dgm:prSet presAssocID="{2CCDE9EE-B98F-401B-86AE-3320CC576A66}" presName="composite" presStyleCnt="0"/>
      <dgm:spPr/>
    </dgm:pt>
    <dgm:pt modelId="{17E361B4-0EFF-409C-A636-9F717FC66A83}" type="pres">
      <dgm:prSet presAssocID="{2CCDE9EE-B98F-401B-86AE-3320CC576A66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7A2ED2-8D02-4210-A1EF-2C25130143E1}" type="presOf" srcId="{C7704FEE-9BFF-41F0-A443-672851366B77}" destId="{85372D76-B7C0-4DFA-B3ED-453EAC73E4F3}" srcOrd="0" destOrd="0" presId="urn:microsoft.com/office/officeart/2009/3/layout/PieProcess"/>
    <dgm:cxn modelId="{6AF79E91-963D-4790-BDAB-738F7B59F9CB}" type="presOf" srcId="{7073A0CE-7E73-4ED7-8992-B7D8B468F723}" destId="{AACD15D9-B528-4035-B1AC-42CA90650349}" srcOrd="0" destOrd="0" presId="urn:microsoft.com/office/officeart/2009/3/layout/PieProcess"/>
    <dgm:cxn modelId="{FDDE5C82-1741-4B30-ABEF-DEEAC8356342}" srcId="{7073A0CE-7E73-4ED7-8992-B7D8B468F723}" destId="{B5003226-DF25-4B64-AA0A-98C05C220A3F}" srcOrd="0" destOrd="0" parTransId="{C20AEFF0-E18D-43F4-B1BB-EB81E7278C0B}" sibTransId="{8AE6A2F2-50A3-4BC6-903C-141593903515}"/>
    <dgm:cxn modelId="{E35816E9-83BF-4421-9AA7-0231429D8C27}" type="presOf" srcId="{B11ABAFC-E234-466D-B975-0A435AB43E41}" destId="{17E361B4-0EFF-409C-A636-9F717FC66A83}" srcOrd="0" destOrd="0" presId="urn:microsoft.com/office/officeart/2009/3/layout/PieProcess"/>
    <dgm:cxn modelId="{ABD656B8-67F8-4D59-8500-9371073B5850}" srcId="{2CCDE9EE-B98F-401B-86AE-3320CC576A66}" destId="{B11ABAFC-E234-466D-B975-0A435AB43E41}" srcOrd="0" destOrd="0" parTransId="{9C8D210C-01A2-433C-AAFB-FA96C6C551A8}" sibTransId="{A07AD8CE-3C50-4543-B074-9210CEBB5EBE}"/>
    <dgm:cxn modelId="{4E7062DC-DF97-4E9C-A578-8B91E2F7BB99}" type="presOf" srcId="{B5003226-DF25-4B64-AA0A-98C05C220A3F}" destId="{31D22F7B-2067-4DEA-91A1-32D28C9B64A4}" srcOrd="0" destOrd="0" presId="urn:microsoft.com/office/officeart/2009/3/layout/PieProcess"/>
    <dgm:cxn modelId="{F257AC3D-FDCD-4550-8B4C-01AB4A6D12F3}" type="presOf" srcId="{2CCDE9EE-B98F-401B-86AE-3320CC576A66}" destId="{68C05B06-FF92-4FD4-9660-EC7822B8F73B}" srcOrd="0" destOrd="0" presId="urn:microsoft.com/office/officeart/2009/3/layout/PieProcess"/>
    <dgm:cxn modelId="{EF90260E-E947-471D-A0B2-A69DAE0E43F3}" srcId="{96C11574-4705-45C2-B493-911D735CD021}" destId="{C7704FEE-9BFF-41F0-A443-672851366B77}" srcOrd="0" destOrd="0" parTransId="{62A3D322-1DCE-43DD-9332-105903873382}" sibTransId="{063B7197-F08D-45D9-A184-0450BB2DA61C}"/>
    <dgm:cxn modelId="{419ED3D1-6EE8-4B7F-9EC0-7ADD339490A6}" srcId="{7073A0CE-7E73-4ED7-8992-B7D8B468F723}" destId="{2CCDE9EE-B98F-401B-86AE-3320CC576A66}" srcOrd="2" destOrd="0" parTransId="{10ED4C52-F8DB-4477-B4D9-3AEB646BD47F}" sibTransId="{DC80803B-F7AD-4E3C-A579-3DE3AE8AF297}"/>
    <dgm:cxn modelId="{5DF0B458-9D6B-4BDE-9102-E6C6E577AD30}" type="presOf" srcId="{96C11574-4705-45C2-B493-911D735CD021}" destId="{5073A27A-C3C7-4930-B6C7-A58DC60455AC}" srcOrd="0" destOrd="0" presId="urn:microsoft.com/office/officeart/2009/3/layout/PieProcess"/>
    <dgm:cxn modelId="{B140D1EB-0605-49B1-A706-3041F111EF74}" srcId="{B5003226-DF25-4B64-AA0A-98C05C220A3F}" destId="{A35CCBC3-E55A-4CC3-94F1-0AF70848B836}" srcOrd="0" destOrd="0" parTransId="{B4B5A61B-06C8-47D5-8ED6-59B5F8EFC3AE}" sibTransId="{CF0A7265-049F-41A0-97AD-2B6E990B2470}"/>
    <dgm:cxn modelId="{60C05C2E-3864-4DBC-9347-0805FDF5D14F}" srcId="{7073A0CE-7E73-4ED7-8992-B7D8B468F723}" destId="{96C11574-4705-45C2-B493-911D735CD021}" srcOrd="1" destOrd="0" parTransId="{AD7DAE3A-FC9C-4F82-BD5D-10215BB5221B}" sibTransId="{E2FEDA67-49E5-4F5E-B95A-5ADC541D0D05}"/>
    <dgm:cxn modelId="{037F3FF3-149A-4DAD-9BA2-10F2E9F226AF}" type="presOf" srcId="{A35CCBC3-E55A-4CC3-94F1-0AF70848B836}" destId="{89F6F4D4-47C9-47A5-BA60-4EF6D9B50615}" srcOrd="0" destOrd="0" presId="urn:microsoft.com/office/officeart/2009/3/layout/PieProcess"/>
    <dgm:cxn modelId="{4A8F6956-CA1C-46CC-88F8-E8CDF2D7F925}" type="presParOf" srcId="{AACD15D9-B528-4035-B1AC-42CA90650349}" destId="{9F69886C-EB39-4F75-B7AE-2630031139AD}" srcOrd="0" destOrd="0" presId="urn:microsoft.com/office/officeart/2009/3/layout/PieProcess"/>
    <dgm:cxn modelId="{FD5ACA64-495F-4387-8F59-84894B083529}" type="presParOf" srcId="{9F69886C-EB39-4F75-B7AE-2630031139AD}" destId="{9E2FD69A-6915-4261-BA57-4BE3CFE67C69}" srcOrd="0" destOrd="0" presId="urn:microsoft.com/office/officeart/2009/3/layout/PieProcess"/>
    <dgm:cxn modelId="{5CE0BDB7-0840-46C6-A1F5-8730F3B3E116}" type="presParOf" srcId="{9F69886C-EB39-4F75-B7AE-2630031139AD}" destId="{12399270-EA72-45CD-9F04-B5B44BE91F23}" srcOrd="1" destOrd="0" presId="urn:microsoft.com/office/officeart/2009/3/layout/PieProcess"/>
    <dgm:cxn modelId="{A68C8FCD-0115-4034-8B4C-FCBCC6AAD0F0}" type="presParOf" srcId="{9F69886C-EB39-4F75-B7AE-2630031139AD}" destId="{31D22F7B-2067-4DEA-91A1-32D28C9B64A4}" srcOrd="2" destOrd="0" presId="urn:microsoft.com/office/officeart/2009/3/layout/PieProcess"/>
    <dgm:cxn modelId="{C000ACDD-7C7B-4A70-B9AC-DB0C8444D06D}" type="presParOf" srcId="{AACD15D9-B528-4035-B1AC-42CA90650349}" destId="{7F27102D-48C0-4CBD-A7C6-DEF4DE59899E}" srcOrd="1" destOrd="0" presId="urn:microsoft.com/office/officeart/2009/3/layout/PieProcess"/>
    <dgm:cxn modelId="{832D2A0B-AF02-4A48-A00F-2038B8F023E3}" type="presParOf" srcId="{AACD15D9-B528-4035-B1AC-42CA90650349}" destId="{0A49F73D-CBA7-4CE9-9CB3-07B5F9451EE1}" srcOrd="2" destOrd="0" presId="urn:microsoft.com/office/officeart/2009/3/layout/PieProcess"/>
    <dgm:cxn modelId="{AADCB905-C616-4BD8-ACFF-56D4A9E9D8EC}" type="presParOf" srcId="{0A49F73D-CBA7-4CE9-9CB3-07B5F9451EE1}" destId="{89F6F4D4-47C9-47A5-BA60-4EF6D9B50615}" srcOrd="0" destOrd="0" presId="urn:microsoft.com/office/officeart/2009/3/layout/PieProcess"/>
    <dgm:cxn modelId="{53B2BF44-878D-4DD5-A6D1-6294D93192B9}" type="presParOf" srcId="{AACD15D9-B528-4035-B1AC-42CA90650349}" destId="{99A1FDA6-3FC8-4243-90CE-73ECF9987FC0}" srcOrd="3" destOrd="0" presId="urn:microsoft.com/office/officeart/2009/3/layout/PieProcess"/>
    <dgm:cxn modelId="{B89F3884-BBC3-4560-84F1-06FBEE1143A8}" type="presParOf" srcId="{AACD15D9-B528-4035-B1AC-42CA90650349}" destId="{01E74669-01C8-4133-AEFF-BAB44CB92504}" srcOrd="4" destOrd="0" presId="urn:microsoft.com/office/officeart/2009/3/layout/PieProcess"/>
    <dgm:cxn modelId="{CE5FB937-BB0D-4EEE-A967-4CD1EE7352AD}" type="presParOf" srcId="{01E74669-01C8-4133-AEFF-BAB44CB92504}" destId="{0DE1342D-5398-429F-9FB0-741DE7882E07}" srcOrd="0" destOrd="0" presId="urn:microsoft.com/office/officeart/2009/3/layout/PieProcess"/>
    <dgm:cxn modelId="{C0D821A3-6F53-42C7-9155-7F87097DE7B1}" type="presParOf" srcId="{01E74669-01C8-4133-AEFF-BAB44CB92504}" destId="{A0DB72C3-F468-41DE-8F9F-FF364AAC449C}" srcOrd="1" destOrd="0" presId="urn:microsoft.com/office/officeart/2009/3/layout/PieProcess"/>
    <dgm:cxn modelId="{D181EA65-A2ED-4BEC-B88A-2909FC1A0196}" type="presParOf" srcId="{01E74669-01C8-4133-AEFF-BAB44CB92504}" destId="{5073A27A-C3C7-4930-B6C7-A58DC60455AC}" srcOrd="2" destOrd="0" presId="urn:microsoft.com/office/officeart/2009/3/layout/PieProcess"/>
    <dgm:cxn modelId="{08AF0F5C-917E-43D4-BA34-970FC71A42F5}" type="presParOf" srcId="{AACD15D9-B528-4035-B1AC-42CA90650349}" destId="{72705FCD-1E1F-46B9-8B8F-4F6FE08295E0}" srcOrd="5" destOrd="0" presId="urn:microsoft.com/office/officeart/2009/3/layout/PieProcess"/>
    <dgm:cxn modelId="{714842A9-E02D-49AC-B676-AF96AD9D8F64}" type="presParOf" srcId="{AACD15D9-B528-4035-B1AC-42CA90650349}" destId="{4A0F9850-1F4E-49DB-88A6-E5EE71840BEA}" srcOrd="6" destOrd="0" presId="urn:microsoft.com/office/officeart/2009/3/layout/PieProcess"/>
    <dgm:cxn modelId="{230D439E-2B6F-4619-B874-8C1F7B1D193F}" type="presParOf" srcId="{4A0F9850-1F4E-49DB-88A6-E5EE71840BEA}" destId="{85372D76-B7C0-4DFA-B3ED-453EAC73E4F3}" srcOrd="0" destOrd="0" presId="urn:microsoft.com/office/officeart/2009/3/layout/PieProcess"/>
    <dgm:cxn modelId="{22D0B36D-6158-4226-95DD-B9DB3A2D2FE7}" type="presParOf" srcId="{AACD15D9-B528-4035-B1AC-42CA90650349}" destId="{A5FB3D76-005F-436B-A187-5EAAE4C6575D}" srcOrd="7" destOrd="0" presId="urn:microsoft.com/office/officeart/2009/3/layout/PieProcess"/>
    <dgm:cxn modelId="{4496C6FB-CA77-4CBF-A3B1-FA3B64804ED1}" type="presParOf" srcId="{AACD15D9-B528-4035-B1AC-42CA90650349}" destId="{58963CBA-1CBC-4418-BDFE-A8A8B803F96D}" srcOrd="8" destOrd="0" presId="urn:microsoft.com/office/officeart/2009/3/layout/PieProcess"/>
    <dgm:cxn modelId="{5959A151-1FC5-43DE-8662-726DE7E63892}" type="presParOf" srcId="{58963CBA-1CBC-4418-BDFE-A8A8B803F96D}" destId="{299B2EEA-016F-4333-8142-70BA5082D71E}" srcOrd="0" destOrd="0" presId="urn:microsoft.com/office/officeart/2009/3/layout/PieProcess"/>
    <dgm:cxn modelId="{1BAC2AE4-E286-4545-A40C-380AE8268E00}" type="presParOf" srcId="{58963CBA-1CBC-4418-BDFE-A8A8B803F96D}" destId="{60A7014C-9604-46B1-8664-7CEC9A237176}" srcOrd="1" destOrd="0" presId="urn:microsoft.com/office/officeart/2009/3/layout/PieProcess"/>
    <dgm:cxn modelId="{17854C8D-0F46-4812-86DD-079D8A1C8226}" type="presParOf" srcId="{58963CBA-1CBC-4418-BDFE-A8A8B803F96D}" destId="{68C05B06-FF92-4FD4-9660-EC7822B8F73B}" srcOrd="2" destOrd="0" presId="urn:microsoft.com/office/officeart/2009/3/layout/PieProcess"/>
    <dgm:cxn modelId="{6A33BEB1-8CC4-44E2-94F5-6509E7466832}" type="presParOf" srcId="{AACD15D9-B528-4035-B1AC-42CA90650349}" destId="{C4B11B23-B829-42EC-AF82-5CB99521DC55}" srcOrd="9" destOrd="0" presId="urn:microsoft.com/office/officeart/2009/3/layout/PieProcess"/>
    <dgm:cxn modelId="{19F677AD-0551-40D3-85D8-49A6EECACF33}" type="presParOf" srcId="{AACD15D9-B528-4035-B1AC-42CA90650349}" destId="{72B33FE0-CC25-4267-BEC6-BD14CDACF2B8}" srcOrd="10" destOrd="0" presId="urn:microsoft.com/office/officeart/2009/3/layout/PieProcess"/>
    <dgm:cxn modelId="{60645FA6-5C2C-47CE-98B7-7ACCC6617A93}" type="presParOf" srcId="{72B33FE0-CC25-4267-BEC6-BD14CDACF2B8}" destId="{17E361B4-0EFF-409C-A636-9F717FC66A8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B12CD2-6821-40FA-8408-C0288D239DA8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B91D89B-4D32-4EC2-9180-112554C2EB0C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Traducciones en diferentes idiomas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96E67E-92F0-46B4-B1EE-41338602A657}" type="parTrans" cxnId="{09D2FBD0-F04F-4CA9-B2FD-FD804055FDA5}">
      <dgm:prSet custT="1"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EF8149-8C97-42E6-B357-45B1DDF17F71}" type="sibTrans" cxnId="{09D2FBD0-F04F-4CA9-B2FD-FD804055FDA5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1A640D-1D75-4A1F-AD11-EDBC999BF1A3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y Etiquetado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993A0B2-81F0-41E5-9F12-738CAB90B18E}" type="parTrans" cxnId="{F2303042-8C89-43A0-B435-18F6D55FBE54}">
      <dgm:prSet custT="1"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10A9FB3-890C-44F0-81EE-8B6A63EA6F7A}" type="sibTrans" cxnId="{F2303042-8C89-43A0-B435-18F6D55FBE54}">
      <dgm:prSet/>
      <dgm:spPr/>
      <dgm:t>
        <a:bodyPr/>
        <a:lstStyle/>
        <a:p>
          <a:endParaRPr lang="es-E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702F6-0FD7-4305-A89B-C8E37D00F8A4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Registro y/o certificaciones de productos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B0E91BB-12B5-46A9-89AD-69CD3A48CDA0}" type="parTrans" cxnId="{506C9B6A-74D4-441C-9521-6A917AB051D6}">
      <dgm:prSet/>
      <dgm:spPr/>
      <dgm:t>
        <a:bodyPr/>
        <a:lstStyle/>
        <a:p>
          <a:endParaRPr lang="es-ES" sz="1600"/>
        </a:p>
      </dgm:t>
    </dgm:pt>
    <dgm:pt modelId="{0E160B61-6CE0-4D9A-AAA0-F2102A3587DA}" type="sibTrans" cxnId="{506C9B6A-74D4-441C-9521-6A917AB051D6}">
      <dgm:prSet/>
      <dgm:spPr/>
      <dgm:t>
        <a:bodyPr/>
        <a:lstStyle/>
        <a:p>
          <a:endParaRPr lang="es-ES" sz="1600"/>
        </a:p>
      </dgm:t>
    </dgm:pt>
    <dgm:pt modelId="{884DF00B-7A22-47E4-A22B-0637DE4644F6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Capacitación a su personal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659A31-BF51-42ED-AD19-1AD7CE7DDEE5}" type="parTrans" cxnId="{0F8C631A-61A0-4776-B857-5038099CDE47}">
      <dgm:prSet/>
      <dgm:spPr/>
      <dgm:t>
        <a:bodyPr/>
        <a:lstStyle/>
        <a:p>
          <a:endParaRPr lang="es-ES" sz="1600"/>
        </a:p>
      </dgm:t>
    </dgm:pt>
    <dgm:pt modelId="{DD2100AD-B7F1-4DFF-8D07-032803BE05D7}" type="sibTrans" cxnId="{0F8C631A-61A0-4776-B857-5038099CDE47}">
      <dgm:prSet/>
      <dgm:spPr/>
      <dgm:t>
        <a:bodyPr/>
        <a:lstStyle/>
        <a:p>
          <a:endParaRPr lang="es-ES" sz="1600"/>
        </a:p>
      </dgm:t>
    </dgm:pt>
    <dgm:pt modelId="{42C6F735-EC8C-4E7F-BD04-995F31FBBC58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Asesoría en Calidad y Desarrollo de producto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EAEC1BC-5B45-4D00-8119-5101ED349D82}" type="parTrans" cxnId="{5B42BC7B-3521-4A61-9E29-5C9FE152DA78}">
      <dgm:prSet/>
      <dgm:spPr/>
      <dgm:t>
        <a:bodyPr/>
        <a:lstStyle/>
        <a:p>
          <a:endParaRPr lang="es-ES" sz="1600"/>
        </a:p>
      </dgm:t>
    </dgm:pt>
    <dgm:pt modelId="{C0751A29-C30D-4DB1-B6BB-53E0A3767A20}" type="sibTrans" cxnId="{5B42BC7B-3521-4A61-9E29-5C9FE152DA78}">
      <dgm:prSet/>
      <dgm:spPr/>
      <dgm:t>
        <a:bodyPr/>
        <a:lstStyle/>
        <a:p>
          <a:endParaRPr lang="es-ES" sz="1600"/>
        </a:p>
      </dgm:t>
    </dgm:pt>
    <dgm:pt modelId="{41036867-5C5D-4424-8707-40F28DFD81B2}" type="pres">
      <dgm:prSet presAssocID="{FFB12CD2-6821-40FA-8408-C0288D239D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EE6E2F-9C54-46D4-AB6E-539075CD3CFD}" type="pres">
      <dgm:prSet presAssocID="{372702F6-0FD7-4305-A89B-C8E37D00F8A4}" presName="circ1" presStyleLbl="vennNode1" presStyleIdx="0" presStyleCnt="5" custLinFactNeighborX="6190" custLinFactNeighborY="-8007"/>
      <dgm:spPr/>
    </dgm:pt>
    <dgm:pt modelId="{773D7C9E-7612-44CF-BF21-ACE4EA67E635}" type="pres">
      <dgm:prSet presAssocID="{372702F6-0FD7-4305-A89B-C8E37D00F8A4}" presName="circ1Tx" presStyleLbl="revTx" presStyleIdx="0" presStyleCnt="0" custScaleX="1719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67DCF-E792-4776-99A0-E2D9F307B88B}" type="pres">
      <dgm:prSet presAssocID="{884DF00B-7A22-47E4-A22B-0637DE4644F6}" presName="circ2" presStyleLbl="vennNode1" presStyleIdx="1" presStyleCnt="5" custLinFactNeighborX="6190" custLinFactNeighborY="-8007"/>
      <dgm:spPr/>
    </dgm:pt>
    <dgm:pt modelId="{4C654937-F22A-4C73-AF56-9037AEA39E27}" type="pres">
      <dgm:prSet presAssocID="{884DF00B-7A22-47E4-A22B-0637DE4644F6}" presName="circ2Tx" presStyleLbl="revTx" presStyleIdx="0" presStyleCnt="0" custLinFactNeighborX="16953" custLinFactNeighborY="-56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9191CA-1565-462C-92FD-D3BF461063BC}" type="pres">
      <dgm:prSet presAssocID="{42C6F735-EC8C-4E7F-BD04-995F31FBBC58}" presName="circ3" presStyleLbl="vennNode1" presStyleIdx="2" presStyleCnt="5" custLinFactNeighborX="6190" custLinFactNeighborY="-8007"/>
      <dgm:spPr/>
    </dgm:pt>
    <dgm:pt modelId="{99CDBC15-D319-4030-82AE-4959838E3525}" type="pres">
      <dgm:prSet presAssocID="{42C6F735-EC8C-4E7F-BD04-995F31FBBC58}" presName="circ3Tx" presStyleLbl="revTx" presStyleIdx="0" presStyleCnt="0" custScaleX="153319" custLinFactNeighborX="38825" custLinFactNeighborY="-17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AFAAFF-A6EC-4377-9CB1-1C731954A0D0}" type="pres">
      <dgm:prSet presAssocID="{2B91D89B-4D32-4EC2-9180-112554C2EB0C}" presName="circ4" presStyleLbl="vennNode1" presStyleIdx="3" presStyleCnt="5" custLinFactNeighborX="6190" custLinFactNeighborY="-8007"/>
      <dgm:spPr/>
      <dgm:t>
        <a:bodyPr/>
        <a:lstStyle/>
        <a:p>
          <a:endParaRPr lang="es-ES"/>
        </a:p>
      </dgm:t>
    </dgm:pt>
    <dgm:pt modelId="{D7AD7142-A692-4325-918F-1B6E5EB5A938}" type="pres">
      <dgm:prSet presAssocID="{2B91D89B-4D32-4EC2-9180-112554C2EB0C}" presName="circ4Tx" presStyleLbl="revTx" presStyleIdx="0" presStyleCnt="0" custScaleX="130488" custLinFactNeighborX="-37645" custLinFactNeighborY="-15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4A6A3-424D-43EC-9EC7-00642F54F51F}" type="pres">
      <dgm:prSet presAssocID="{4D1A640D-1D75-4A1F-AD11-EDBC999BF1A3}" presName="circ5" presStyleLbl="vennNode1" presStyleIdx="4" presStyleCnt="5" custLinFactNeighborX="6190" custLinFactNeighborY="-8007"/>
      <dgm:spPr/>
    </dgm:pt>
    <dgm:pt modelId="{5B717A37-45B9-4EB0-B368-8786518E2F47}" type="pres">
      <dgm:prSet presAssocID="{4D1A640D-1D75-4A1F-AD11-EDBC999BF1A3}" presName="circ5Tx" presStyleLbl="revTx" presStyleIdx="0" presStyleCnt="0" custScaleX="146412" custLinFactNeighborX="-35854" custLinFactNeighborY="54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D2FBD0-F04F-4CA9-B2FD-FD804055FDA5}" srcId="{FFB12CD2-6821-40FA-8408-C0288D239DA8}" destId="{2B91D89B-4D32-4EC2-9180-112554C2EB0C}" srcOrd="3" destOrd="0" parTransId="{FA96E67E-92F0-46B4-B1EE-41338602A657}" sibTransId="{89EF8149-8C97-42E6-B357-45B1DDF17F71}"/>
    <dgm:cxn modelId="{12928CB9-21FC-43C7-8F99-F33365979685}" type="presOf" srcId="{4D1A640D-1D75-4A1F-AD11-EDBC999BF1A3}" destId="{5B717A37-45B9-4EB0-B368-8786518E2F47}" srcOrd="0" destOrd="0" presId="urn:microsoft.com/office/officeart/2005/8/layout/venn1"/>
    <dgm:cxn modelId="{AD9DE63D-8974-4B78-9226-F12C35C47CFE}" type="presOf" srcId="{884DF00B-7A22-47E4-A22B-0637DE4644F6}" destId="{4C654937-F22A-4C73-AF56-9037AEA39E27}" srcOrd="0" destOrd="0" presId="urn:microsoft.com/office/officeart/2005/8/layout/venn1"/>
    <dgm:cxn modelId="{309CBB62-788E-4739-8B70-DCD2E079AC8E}" type="presOf" srcId="{2B91D89B-4D32-4EC2-9180-112554C2EB0C}" destId="{D7AD7142-A692-4325-918F-1B6E5EB5A938}" srcOrd="0" destOrd="0" presId="urn:microsoft.com/office/officeart/2005/8/layout/venn1"/>
    <dgm:cxn modelId="{0F8C631A-61A0-4776-B857-5038099CDE47}" srcId="{FFB12CD2-6821-40FA-8408-C0288D239DA8}" destId="{884DF00B-7A22-47E4-A22B-0637DE4644F6}" srcOrd="1" destOrd="0" parTransId="{02659A31-BF51-42ED-AD19-1AD7CE7DDEE5}" sibTransId="{DD2100AD-B7F1-4DFF-8D07-032803BE05D7}"/>
    <dgm:cxn modelId="{5B42BC7B-3521-4A61-9E29-5C9FE152DA78}" srcId="{FFB12CD2-6821-40FA-8408-C0288D239DA8}" destId="{42C6F735-EC8C-4E7F-BD04-995F31FBBC58}" srcOrd="2" destOrd="0" parTransId="{3EAEC1BC-5B45-4D00-8119-5101ED349D82}" sibTransId="{C0751A29-C30D-4DB1-B6BB-53E0A3767A20}"/>
    <dgm:cxn modelId="{577D95A4-6A37-4E85-9004-17BFE6D32AF6}" type="presOf" srcId="{42C6F735-EC8C-4E7F-BD04-995F31FBBC58}" destId="{99CDBC15-D319-4030-82AE-4959838E3525}" srcOrd="0" destOrd="0" presId="urn:microsoft.com/office/officeart/2005/8/layout/venn1"/>
    <dgm:cxn modelId="{506C9B6A-74D4-441C-9521-6A917AB051D6}" srcId="{FFB12CD2-6821-40FA-8408-C0288D239DA8}" destId="{372702F6-0FD7-4305-A89B-C8E37D00F8A4}" srcOrd="0" destOrd="0" parTransId="{EB0E91BB-12B5-46A9-89AD-69CD3A48CDA0}" sibTransId="{0E160B61-6CE0-4D9A-AAA0-F2102A3587DA}"/>
    <dgm:cxn modelId="{740E4B0B-3A53-4F75-BBB7-1A6B9F3CF6CD}" type="presOf" srcId="{FFB12CD2-6821-40FA-8408-C0288D239DA8}" destId="{41036867-5C5D-4424-8707-40F28DFD81B2}" srcOrd="0" destOrd="0" presId="urn:microsoft.com/office/officeart/2005/8/layout/venn1"/>
    <dgm:cxn modelId="{F2303042-8C89-43A0-B435-18F6D55FBE54}" srcId="{FFB12CD2-6821-40FA-8408-C0288D239DA8}" destId="{4D1A640D-1D75-4A1F-AD11-EDBC999BF1A3}" srcOrd="4" destOrd="0" parTransId="{5993A0B2-81F0-41E5-9F12-738CAB90B18E}" sibTransId="{510A9FB3-890C-44F0-81EE-8B6A63EA6F7A}"/>
    <dgm:cxn modelId="{624A8136-12A5-4BC0-9512-D6415DB2F60C}" type="presOf" srcId="{372702F6-0FD7-4305-A89B-C8E37D00F8A4}" destId="{773D7C9E-7612-44CF-BF21-ACE4EA67E635}" srcOrd="0" destOrd="0" presId="urn:microsoft.com/office/officeart/2005/8/layout/venn1"/>
    <dgm:cxn modelId="{20BC30EE-AD21-4793-A0E5-F5387B5CAB48}" type="presParOf" srcId="{41036867-5C5D-4424-8707-40F28DFD81B2}" destId="{38EE6E2F-9C54-46D4-AB6E-539075CD3CFD}" srcOrd="0" destOrd="0" presId="urn:microsoft.com/office/officeart/2005/8/layout/venn1"/>
    <dgm:cxn modelId="{335A5295-1DE1-40DA-8B11-34F85152420E}" type="presParOf" srcId="{41036867-5C5D-4424-8707-40F28DFD81B2}" destId="{773D7C9E-7612-44CF-BF21-ACE4EA67E635}" srcOrd="1" destOrd="0" presId="urn:microsoft.com/office/officeart/2005/8/layout/venn1"/>
    <dgm:cxn modelId="{75405D48-0394-4D1A-AC2E-3DED6FDF8439}" type="presParOf" srcId="{41036867-5C5D-4424-8707-40F28DFD81B2}" destId="{DF767DCF-E792-4776-99A0-E2D9F307B88B}" srcOrd="2" destOrd="0" presId="urn:microsoft.com/office/officeart/2005/8/layout/venn1"/>
    <dgm:cxn modelId="{94D32D77-1EB6-45E1-BFDB-515BD970DC29}" type="presParOf" srcId="{41036867-5C5D-4424-8707-40F28DFD81B2}" destId="{4C654937-F22A-4C73-AF56-9037AEA39E27}" srcOrd="3" destOrd="0" presId="urn:microsoft.com/office/officeart/2005/8/layout/venn1"/>
    <dgm:cxn modelId="{11C03DA4-EBF8-42C4-9291-81C6401B0A50}" type="presParOf" srcId="{41036867-5C5D-4424-8707-40F28DFD81B2}" destId="{989191CA-1565-462C-92FD-D3BF461063BC}" srcOrd="4" destOrd="0" presId="urn:microsoft.com/office/officeart/2005/8/layout/venn1"/>
    <dgm:cxn modelId="{FCA7D728-336A-4003-8904-0D86E7F49150}" type="presParOf" srcId="{41036867-5C5D-4424-8707-40F28DFD81B2}" destId="{99CDBC15-D319-4030-82AE-4959838E3525}" srcOrd="5" destOrd="0" presId="urn:microsoft.com/office/officeart/2005/8/layout/venn1"/>
    <dgm:cxn modelId="{A97BB3F3-A424-413D-9AC7-4B4120FB0C86}" type="presParOf" srcId="{41036867-5C5D-4424-8707-40F28DFD81B2}" destId="{3DAFAAFF-A6EC-4377-9CB1-1C731954A0D0}" srcOrd="6" destOrd="0" presId="urn:microsoft.com/office/officeart/2005/8/layout/venn1"/>
    <dgm:cxn modelId="{377CA49C-3406-452B-A252-967ADDA0A357}" type="presParOf" srcId="{41036867-5C5D-4424-8707-40F28DFD81B2}" destId="{D7AD7142-A692-4325-918F-1B6E5EB5A938}" srcOrd="7" destOrd="0" presId="urn:microsoft.com/office/officeart/2005/8/layout/venn1"/>
    <dgm:cxn modelId="{44DD0364-080A-4608-B82F-0DA46F74715E}" type="presParOf" srcId="{41036867-5C5D-4424-8707-40F28DFD81B2}" destId="{13D4A6A3-424D-43EC-9EC7-00642F54F51F}" srcOrd="8" destOrd="0" presId="urn:microsoft.com/office/officeart/2005/8/layout/venn1"/>
    <dgm:cxn modelId="{20A6434B-1F23-4B05-84AB-0604A5BB75EC}" type="presParOf" srcId="{41036867-5C5D-4424-8707-40F28DFD81B2}" destId="{5B717A37-45B9-4EB0-B368-8786518E2F4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0670F9-CA6B-4347-B88E-0540BABA7B1C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87B6BD-C833-4D9E-9671-E2CFEA03E983}">
      <dgm:prSet phldrT="[Texto]" custT="1"/>
      <dgm:spPr/>
      <dgm:t>
        <a:bodyPr/>
        <a:lstStyle/>
        <a:p>
          <a:r>
            <a:rPr lang="es-ES" sz="1600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E0D2B7-2933-4882-9787-BEB949BE22E4}" type="par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F29679-061A-4D09-8D4F-C5BAA6F49687}" type="sibTrans" cxnId="{F8A1694B-0D2F-4F03-843E-73B3AFD5C7F5}">
      <dgm:prSet/>
      <dgm:spPr/>
      <dgm:t>
        <a:bodyPr/>
        <a:lstStyle/>
        <a:p>
          <a:endParaRPr lang="en-US" sz="1400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4BCDF8-DEA1-497A-ADE7-E46BCA7B339F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D6AFB2-CE01-4060-870D-B4930636054C}" type="parTrans" cxnId="{2E8B3F7E-7796-47BA-B7D2-3494339B8847}">
      <dgm:prSet/>
      <dgm:spPr/>
      <dgm:t>
        <a:bodyPr/>
        <a:lstStyle/>
        <a:p>
          <a:endParaRPr lang="es-ES"/>
        </a:p>
      </dgm:t>
    </dgm:pt>
    <dgm:pt modelId="{A21AB9AB-FA6A-4986-B7E9-E734229823A4}" type="sibTrans" cxnId="{2E8B3F7E-7796-47BA-B7D2-3494339B8847}">
      <dgm:prSet/>
      <dgm:spPr/>
      <dgm:t>
        <a:bodyPr/>
        <a:lstStyle/>
        <a:p>
          <a:endParaRPr lang="es-ES"/>
        </a:p>
      </dgm:t>
    </dgm:pt>
    <dgm:pt modelId="{3C0FCC89-9224-4496-B5DE-EED461D443AD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F1DC427-3B9A-4A2D-9669-A2F465BF7E79}" type="parTrans" cxnId="{F9F48D26-604E-45E3-ADB5-8B9299BD58EA}">
      <dgm:prSet/>
      <dgm:spPr/>
      <dgm:t>
        <a:bodyPr/>
        <a:lstStyle/>
        <a:p>
          <a:endParaRPr lang="es-ES"/>
        </a:p>
      </dgm:t>
    </dgm:pt>
    <dgm:pt modelId="{D59C626C-5708-4AF7-B59C-207C15CEE402}" type="sibTrans" cxnId="{F9F48D26-604E-45E3-ADB5-8B9299BD58EA}">
      <dgm:prSet/>
      <dgm:spPr/>
      <dgm:t>
        <a:bodyPr/>
        <a:lstStyle/>
        <a:p>
          <a:endParaRPr lang="es-ES"/>
        </a:p>
      </dgm:t>
    </dgm:pt>
    <dgm:pt modelId="{183A06B4-21A6-4AE2-87DC-8EAA9CCAF10A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A15DD7D-7C12-49F7-8787-D32FE2477DE8}" type="parTrans" cxnId="{5BBBF015-C668-4999-9CD5-60F561BFA7A1}">
      <dgm:prSet/>
      <dgm:spPr/>
      <dgm:t>
        <a:bodyPr/>
        <a:lstStyle/>
        <a:p>
          <a:endParaRPr lang="es-ES"/>
        </a:p>
      </dgm:t>
    </dgm:pt>
    <dgm:pt modelId="{A4FA05A7-80BC-4AC1-812C-CF01A53FD58A}" type="sibTrans" cxnId="{5BBBF015-C668-4999-9CD5-60F561BFA7A1}">
      <dgm:prSet/>
      <dgm:spPr/>
      <dgm:t>
        <a:bodyPr/>
        <a:lstStyle/>
        <a:p>
          <a:endParaRPr lang="es-ES"/>
        </a:p>
      </dgm:t>
    </dgm:pt>
    <dgm:pt modelId="{FC12C907-4974-489E-8EB4-AC110FEDE30D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C84DD1-C730-49CF-89A0-F8D06DE1DC5F}" type="parTrans" cxnId="{E61AA87F-F263-45F0-A441-409FB42E8C5B}">
      <dgm:prSet/>
      <dgm:spPr/>
      <dgm:t>
        <a:bodyPr/>
        <a:lstStyle/>
        <a:p>
          <a:endParaRPr lang="es-ES"/>
        </a:p>
      </dgm:t>
    </dgm:pt>
    <dgm:pt modelId="{8F75D766-CD7D-43DF-9B52-38D94A30169D}" type="sibTrans" cxnId="{E61AA87F-F263-45F0-A441-409FB42E8C5B}">
      <dgm:prSet/>
      <dgm:spPr/>
      <dgm:t>
        <a:bodyPr/>
        <a:lstStyle/>
        <a:p>
          <a:endParaRPr lang="es-ES"/>
        </a:p>
      </dgm:t>
    </dgm:pt>
    <dgm:pt modelId="{B8FCFC8A-0013-4E3C-9236-12FFC9363783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3D07AF-21B3-4B26-8A93-0306C44E4C8B}" type="parTrans" cxnId="{BF2CB929-EC56-40E1-A9FF-EA3CD442BD2B}">
      <dgm:prSet/>
      <dgm:spPr/>
      <dgm:t>
        <a:bodyPr/>
        <a:lstStyle/>
        <a:p>
          <a:endParaRPr lang="es-ES"/>
        </a:p>
      </dgm:t>
    </dgm:pt>
    <dgm:pt modelId="{DF7F5AAE-A75B-4A83-BA8F-2529B00B174F}" type="sibTrans" cxnId="{BF2CB929-EC56-40E1-A9FF-EA3CD442BD2B}">
      <dgm:prSet/>
      <dgm:spPr/>
      <dgm:t>
        <a:bodyPr/>
        <a:lstStyle/>
        <a:p>
          <a:endParaRPr lang="es-ES"/>
        </a:p>
      </dgm:t>
    </dgm:pt>
    <dgm:pt modelId="{0D6765B8-FFA8-49FC-8F2F-3AB762301715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78024B-8B2A-478C-826D-897D63E5B4E2}" type="parTrans" cxnId="{F45A8737-A5F2-4D4C-9B1B-A0B6229E02B8}">
      <dgm:prSet/>
      <dgm:spPr/>
      <dgm:t>
        <a:bodyPr/>
        <a:lstStyle/>
        <a:p>
          <a:endParaRPr lang="es-ES"/>
        </a:p>
      </dgm:t>
    </dgm:pt>
    <dgm:pt modelId="{2AEAFF14-4D5B-430E-9E94-5FB38077D9C6}" type="sibTrans" cxnId="{F45A8737-A5F2-4D4C-9B1B-A0B6229E02B8}">
      <dgm:prSet/>
      <dgm:spPr/>
      <dgm:t>
        <a:bodyPr/>
        <a:lstStyle/>
        <a:p>
          <a:endParaRPr lang="es-ES"/>
        </a:p>
      </dgm:t>
    </dgm:pt>
    <dgm:pt modelId="{D79BF95F-9BEA-4C6D-A32A-B0919216CF79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</a:p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(México)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C272924-5189-46AD-9445-B61D0C8CC4B1}" type="parTrans" cxnId="{77F15A15-E395-4957-8119-DF40382CF705}">
      <dgm:prSet/>
      <dgm:spPr/>
      <dgm:t>
        <a:bodyPr/>
        <a:lstStyle/>
        <a:p>
          <a:endParaRPr lang="es-ES"/>
        </a:p>
      </dgm:t>
    </dgm:pt>
    <dgm:pt modelId="{574B10B3-33BD-420D-80AE-1BC4FEE660AE}" type="sibTrans" cxnId="{77F15A15-E395-4957-8119-DF40382CF705}">
      <dgm:prSet/>
      <dgm:spPr/>
      <dgm:t>
        <a:bodyPr/>
        <a:lstStyle/>
        <a:p>
          <a:endParaRPr lang="es-ES"/>
        </a:p>
      </dgm:t>
    </dgm:pt>
    <dgm:pt modelId="{6070AD53-8925-4273-A9ED-B96F02B685F4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7A1C07-F965-4663-87DC-86CEDC35F7BC}" type="parTrans" cxnId="{EB6CA331-5322-4426-BEED-AC1A6D802F2A}">
      <dgm:prSet/>
      <dgm:spPr/>
      <dgm:t>
        <a:bodyPr/>
        <a:lstStyle/>
        <a:p>
          <a:endParaRPr lang="es-ES"/>
        </a:p>
      </dgm:t>
    </dgm:pt>
    <dgm:pt modelId="{0141F520-B345-4ACF-B77E-0901B81F527D}" type="sibTrans" cxnId="{EB6CA331-5322-4426-BEED-AC1A6D802F2A}">
      <dgm:prSet/>
      <dgm:spPr/>
      <dgm:t>
        <a:bodyPr/>
        <a:lstStyle/>
        <a:p>
          <a:endParaRPr lang="es-ES"/>
        </a:p>
      </dgm:t>
    </dgm:pt>
    <dgm:pt modelId="{0AD46C72-B35C-433A-B05C-D27AADB8A9C8}">
      <dgm:prSet phldrT="[Texto]"/>
      <dgm:spPr/>
      <dgm:t>
        <a:bodyPr/>
        <a:lstStyle/>
        <a:p>
          <a:r>
            <a:rPr lang="es-ES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234E39-9D7D-45D1-91E9-7CEFC6F6995A}" type="parTrans" cxnId="{397BA112-4A0A-41DA-AB53-E9725661195B}">
      <dgm:prSet/>
      <dgm:spPr/>
      <dgm:t>
        <a:bodyPr/>
        <a:lstStyle/>
        <a:p>
          <a:endParaRPr lang="es-ES"/>
        </a:p>
      </dgm:t>
    </dgm:pt>
    <dgm:pt modelId="{C5F7B916-2777-4C36-82BC-8EE83D4BB387}" type="sibTrans" cxnId="{397BA112-4A0A-41DA-AB53-E9725661195B}">
      <dgm:prSet/>
      <dgm:spPr/>
      <dgm:t>
        <a:bodyPr/>
        <a:lstStyle/>
        <a:p>
          <a:endParaRPr lang="es-ES"/>
        </a:p>
      </dgm:t>
    </dgm:pt>
    <dgm:pt modelId="{9E33098C-A34E-4B10-B7A8-A7D21A1F10CF}" type="pres">
      <dgm:prSet presAssocID="{520670F9-CA6B-4347-B88E-0540BABA7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4FC11A8-2785-4A2D-9166-6F3A10DFF1BC}" type="pres">
      <dgm:prSet presAssocID="{1C87B6BD-C833-4D9E-9671-E2CFEA03E983}" presName="hierRoot1" presStyleCnt="0">
        <dgm:presLayoutVars>
          <dgm:hierBranch val="init"/>
        </dgm:presLayoutVars>
      </dgm:prSet>
      <dgm:spPr/>
    </dgm:pt>
    <dgm:pt modelId="{74AA6D1D-35E7-4072-9169-AC5DE9607FA8}" type="pres">
      <dgm:prSet presAssocID="{1C87B6BD-C833-4D9E-9671-E2CFEA03E983}" presName="rootComposite1" presStyleCnt="0"/>
      <dgm:spPr/>
    </dgm:pt>
    <dgm:pt modelId="{85F84525-A347-4C35-B6C5-04859EB813E3}" type="pres">
      <dgm:prSet presAssocID="{1C87B6BD-C833-4D9E-9671-E2CFEA03E9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122F0-246F-4379-BFE6-DAA983838F39}" type="pres">
      <dgm:prSet presAssocID="{1C87B6BD-C833-4D9E-9671-E2CFEA03E98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3E69902-7FAE-4A0C-98E5-2B15A935F9C7}" type="pres">
      <dgm:prSet presAssocID="{1C87B6BD-C833-4D9E-9671-E2CFEA03E983}" presName="hierChild2" presStyleCnt="0"/>
      <dgm:spPr/>
    </dgm:pt>
    <dgm:pt modelId="{535DEBE7-3D11-409E-AC73-BF30E9633B72}" type="pres">
      <dgm:prSet presAssocID="{ADD6AFB2-CE01-4060-870D-B4930636054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C8E178F-3A4C-4D38-833F-7C4C4323A7A7}" type="pres">
      <dgm:prSet presAssocID="{014BCDF8-DEA1-497A-ADE7-E46BCA7B339F}" presName="hierRoot2" presStyleCnt="0">
        <dgm:presLayoutVars>
          <dgm:hierBranch val="init"/>
        </dgm:presLayoutVars>
      </dgm:prSet>
      <dgm:spPr/>
    </dgm:pt>
    <dgm:pt modelId="{12FBCC6E-69B5-4E40-971D-123BDDEE74CB}" type="pres">
      <dgm:prSet presAssocID="{014BCDF8-DEA1-497A-ADE7-E46BCA7B339F}" presName="rootComposite" presStyleCnt="0"/>
      <dgm:spPr/>
    </dgm:pt>
    <dgm:pt modelId="{72AD82EF-F91C-499C-A64C-FC73F9E129E2}" type="pres">
      <dgm:prSet presAssocID="{014BCDF8-DEA1-497A-ADE7-E46BCA7B339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FFA67E-E5C8-48FF-ACA9-8CF7A1021BB0}" type="pres">
      <dgm:prSet presAssocID="{014BCDF8-DEA1-497A-ADE7-E46BCA7B339F}" presName="rootConnector" presStyleLbl="node2" presStyleIdx="0" presStyleCnt="4"/>
      <dgm:spPr/>
      <dgm:t>
        <a:bodyPr/>
        <a:lstStyle/>
        <a:p>
          <a:endParaRPr lang="es-ES"/>
        </a:p>
      </dgm:t>
    </dgm:pt>
    <dgm:pt modelId="{BEBE91CF-9553-481E-97EA-C59E8C406821}" type="pres">
      <dgm:prSet presAssocID="{014BCDF8-DEA1-497A-ADE7-E46BCA7B339F}" presName="hierChild4" presStyleCnt="0"/>
      <dgm:spPr/>
    </dgm:pt>
    <dgm:pt modelId="{39FFA27B-B8C4-420E-B2E3-F434FD0CD100}" type="pres">
      <dgm:prSet presAssocID="{1F1DC427-3B9A-4A2D-9669-A2F465BF7E79}" presName="Name37" presStyleLbl="parChTrans1D3" presStyleIdx="0" presStyleCnt="5"/>
      <dgm:spPr/>
      <dgm:t>
        <a:bodyPr/>
        <a:lstStyle/>
        <a:p>
          <a:endParaRPr lang="es-ES"/>
        </a:p>
      </dgm:t>
    </dgm:pt>
    <dgm:pt modelId="{2B6816E5-DBA7-4849-8BCB-58740EA91F2B}" type="pres">
      <dgm:prSet presAssocID="{3C0FCC89-9224-4496-B5DE-EED461D443AD}" presName="hierRoot2" presStyleCnt="0">
        <dgm:presLayoutVars>
          <dgm:hierBranch val="init"/>
        </dgm:presLayoutVars>
      </dgm:prSet>
      <dgm:spPr/>
    </dgm:pt>
    <dgm:pt modelId="{E61869D5-6D1E-4C98-BABC-73933C729E8A}" type="pres">
      <dgm:prSet presAssocID="{3C0FCC89-9224-4496-B5DE-EED461D443AD}" presName="rootComposite" presStyleCnt="0"/>
      <dgm:spPr/>
    </dgm:pt>
    <dgm:pt modelId="{6ECC8C5E-2A7E-49AA-B6E5-2EB82B83E74B}" type="pres">
      <dgm:prSet presAssocID="{3C0FCC89-9224-4496-B5DE-EED461D443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F81E65-789B-488D-9574-9A61BFDA4972}" type="pres">
      <dgm:prSet presAssocID="{3C0FCC89-9224-4496-B5DE-EED461D443AD}" presName="rootConnector" presStyleLbl="node3" presStyleIdx="0" presStyleCnt="5"/>
      <dgm:spPr/>
      <dgm:t>
        <a:bodyPr/>
        <a:lstStyle/>
        <a:p>
          <a:endParaRPr lang="es-ES"/>
        </a:p>
      </dgm:t>
    </dgm:pt>
    <dgm:pt modelId="{6567FB8E-1BA5-4533-9ED9-787D27894820}" type="pres">
      <dgm:prSet presAssocID="{3C0FCC89-9224-4496-B5DE-EED461D443AD}" presName="hierChild4" presStyleCnt="0"/>
      <dgm:spPr/>
    </dgm:pt>
    <dgm:pt modelId="{35FD5DF6-6EB1-4DB1-895F-D8FD52343370}" type="pres">
      <dgm:prSet presAssocID="{3C0FCC89-9224-4496-B5DE-EED461D443AD}" presName="hierChild5" presStyleCnt="0"/>
      <dgm:spPr/>
    </dgm:pt>
    <dgm:pt modelId="{26847430-C186-43DE-B0DB-B4D241B46CF0}" type="pres">
      <dgm:prSet presAssocID="{014BCDF8-DEA1-497A-ADE7-E46BCA7B339F}" presName="hierChild5" presStyleCnt="0"/>
      <dgm:spPr/>
    </dgm:pt>
    <dgm:pt modelId="{AC52DF4C-0C9A-4AB0-9606-C24C71E69246}" type="pres">
      <dgm:prSet presAssocID="{6A15DD7D-7C12-49F7-8787-D32FE2477DE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D5BA721-DCC6-4A73-A0A6-46BDFE12A5A3}" type="pres">
      <dgm:prSet presAssocID="{183A06B4-21A6-4AE2-87DC-8EAA9CCAF10A}" presName="hierRoot2" presStyleCnt="0">
        <dgm:presLayoutVars>
          <dgm:hierBranch val="init"/>
        </dgm:presLayoutVars>
      </dgm:prSet>
      <dgm:spPr/>
    </dgm:pt>
    <dgm:pt modelId="{8FC79500-60D0-483E-BA95-13B6F41B3848}" type="pres">
      <dgm:prSet presAssocID="{183A06B4-21A6-4AE2-87DC-8EAA9CCAF10A}" presName="rootComposite" presStyleCnt="0"/>
      <dgm:spPr/>
    </dgm:pt>
    <dgm:pt modelId="{5F15DE1C-B52A-4475-89DD-A5CAD21D479E}" type="pres">
      <dgm:prSet presAssocID="{183A06B4-21A6-4AE2-87DC-8EAA9CCAF10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02097-412D-404A-BD6C-DB35158BEEF1}" type="pres">
      <dgm:prSet presAssocID="{183A06B4-21A6-4AE2-87DC-8EAA9CCAF10A}" presName="rootConnector" presStyleLbl="node2" presStyleIdx="1" presStyleCnt="4"/>
      <dgm:spPr/>
      <dgm:t>
        <a:bodyPr/>
        <a:lstStyle/>
        <a:p>
          <a:endParaRPr lang="es-ES"/>
        </a:p>
      </dgm:t>
    </dgm:pt>
    <dgm:pt modelId="{B75B7167-2296-4BE9-A09F-8B7A844B5865}" type="pres">
      <dgm:prSet presAssocID="{183A06B4-21A6-4AE2-87DC-8EAA9CCAF10A}" presName="hierChild4" presStyleCnt="0"/>
      <dgm:spPr/>
    </dgm:pt>
    <dgm:pt modelId="{14B27E0D-243E-44BA-A42C-B103467AE1D8}" type="pres">
      <dgm:prSet presAssocID="{63C84DD1-C730-49CF-89A0-F8D06DE1DC5F}" presName="Name37" presStyleLbl="parChTrans1D3" presStyleIdx="1" presStyleCnt="5"/>
      <dgm:spPr/>
      <dgm:t>
        <a:bodyPr/>
        <a:lstStyle/>
        <a:p>
          <a:endParaRPr lang="es-ES"/>
        </a:p>
      </dgm:t>
    </dgm:pt>
    <dgm:pt modelId="{A77657CD-54D3-4585-812A-18A90AAF0944}" type="pres">
      <dgm:prSet presAssocID="{FC12C907-4974-489E-8EB4-AC110FEDE30D}" presName="hierRoot2" presStyleCnt="0">
        <dgm:presLayoutVars>
          <dgm:hierBranch val="init"/>
        </dgm:presLayoutVars>
      </dgm:prSet>
      <dgm:spPr/>
    </dgm:pt>
    <dgm:pt modelId="{7F0949C6-39F1-4D99-B096-C504B8919A2A}" type="pres">
      <dgm:prSet presAssocID="{FC12C907-4974-489E-8EB4-AC110FEDE30D}" presName="rootComposite" presStyleCnt="0"/>
      <dgm:spPr/>
    </dgm:pt>
    <dgm:pt modelId="{64CCA854-319C-4BF5-86A8-3B5FD82F297A}" type="pres">
      <dgm:prSet presAssocID="{FC12C907-4974-489E-8EB4-AC110FEDE30D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C4FDDD-6F81-4F41-9955-9F1244A67A2D}" type="pres">
      <dgm:prSet presAssocID="{FC12C907-4974-489E-8EB4-AC110FEDE30D}" presName="rootConnector" presStyleLbl="node3" presStyleIdx="1" presStyleCnt="5"/>
      <dgm:spPr/>
      <dgm:t>
        <a:bodyPr/>
        <a:lstStyle/>
        <a:p>
          <a:endParaRPr lang="es-ES"/>
        </a:p>
      </dgm:t>
    </dgm:pt>
    <dgm:pt modelId="{791A0924-2E65-4A29-9E23-08A516508508}" type="pres">
      <dgm:prSet presAssocID="{FC12C907-4974-489E-8EB4-AC110FEDE30D}" presName="hierChild4" presStyleCnt="0"/>
      <dgm:spPr/>
    </dgm:pt>
    <dgm:pt modelId="{F91752F1-55DD-4D8B-89DB-20C8C5F072F8}" type="pres">
      <dgm:prSet presAssocID="{FC12C907-4974-489E-8EB4-AC110FEDE30D}" presName="hierChild5" presStyleCnt="0"/>
      <dgm:spPr/>
    </dgm:pt>
    <dgm:pt modelId="{9A28A9A5-4C43-43FE-81F8-6010A4052FA1}" type="pres">
      <dgm:prSet presAssocID="{183A06B4-21A6-4AE2-87DC-8EAA9CCAF10A}" presName="hierChild5" presStyleCnt="0"/>
      <dgm:spPr/>
    </dgm:pt>
    <dgm:pt modelId="{D0745A85-DF58-42E6-90AE-83263867594B}" type="pres">
      <dgm:prSet presAssocID="{293D07AF-21B3-4B26-8A93-0306C44E4C8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EEB67C5-F55E-4D66-AB40-52D4C87A9C21}" type="pres">
      <dgm:prSet presAssocID="{B8FCFC8A-0013-4E3C-9236-12FFC9363783}" presName="hierRoot2" presStyleCnt="0">
        <dgm:presLayoutVars>
          <dgm:hierBranch val="init"/>
        </dgm:presLayoutVars>
      </dgm:prSet>
      <dgm:spPr/>
    </dgm:pt>
    <dgm:pt modelId="{A2F3F8BC-6948-403E-953E-1585C255CE64}" type="pres">
      <dgm:prSet presAssocID="{B8FCFC8A-0013-4E3C-9236-12FFC9363783}" presName="rootComposite" presStyleCnt="0"/>
      <dgm:spPr/>
    </dgm:pt>
    <dgm:pt modelId="{56A65C0F-5A80-4FF1-B31A-2D9EB89C3FC8}" type="pres">
      <dgm:prSet presAssocID="{B8FCFC8A-0013-4E3C-9236-12FFC936378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70DE29-9168-4C9D-AB25-2222DBC672BE}" type="pres">
      <dgm:prSet presAssocID="{B8FCFC8A-0013-4E3C-9236-12FFC9363783}" presName="rootConnector" presStyleLbl="node2" presStyleIdx="2" presStyleCnt="4"/>
      <dgm:spPr/>
      <dgm:t>
        <a:bodyPr/>
        <a:lstStyle/>
        <a:p>
          <a:endParaRPr lang="es-ES"/>
        </a:p>
      </dgm:t>
    </dgm:pt>
    <dgm:pt modelId="{F2B7D0A3-7F93-4862-91E9-7EB9479F6D7E}" type="pres">
      <dgm:prSet presAssocID="{B8FCFC8A-0013-4E3C-9236-12FFC9363783}" presName="hierChild4" presStyleCnt="0"/>
      <dgm:spPr/>
    </dgm:pt>
    <dgm:pt modelId="{E29F3068-2F2B-4859-93EB-B4135E3D4E40}" type="pres">
      <dgm:prSet presAssocID="{BE78024B-8B2A-478C-826D-897D63E5B4E2}" presName="Name37" presStyleLbl="parChTrans1D3" presStyleIdx="2" presStyleCnt="5"/>
      <dgm:spPr/>
      <dgm:t>
        <a:bodyPr/>
        <a:lstStyle/>
        <a:p>
          <a:endParaRPr lang="es-ES"/>
        </a:p>
      </dgm:t>
    </dgm:pt>
    <dgm:pt modelId="{9FBE4507-366B-49B6-8807-298382EBA5C7}" type="pres">
      <dgm:prSet presAssocID="{0D6765B8-FFA8-49FC-8F2F-3AB762301715}" presName="hierRoot2" presStyleCnt="0">
        <dgm:presLayoutVars>
          <dgm:hierBranch val="init"/>
        </dgm:presLayoutVars>
      </dgm:prSet>
      <dgm:spPr/>
    </dgm:pt>
    <dgm:pt modelId="{892CA9DC-4D5E-4469-BBCD-53E5817FF31A}" type="pres">
      <dgm:prSet presAssocID="{0D6765B8-FFA8-49FC-8F2F-3AB762301715}" presName="rootComposite" presStyleCnt="0"/>
      <dgm:spPr/>
    </dgm:pt>
    <dgm:pt modelId="{DFF4C33D-70B2-4FD9-8F98-3333CF091797}" type="pres">
      <dgm:prSet presAssocID="{0D6765B8-FFA8-49FC-8F2F-3AB762301715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6856-0EE6-4022-8FC8-10D240F98BEC}" type="pres">
      <dgm:prSet presAssocID="{0D6765B8-FFA8-49FC-8F2F-3AB762301715}" presName="rootConnector" presStyleLbl="node3" presStyleIdx="2" presStyleCnt="5"/>
      <dgm:spPr/>
      <dgm:t>
        <a:bodyPr/>
        <a:lstStyle/>
        <a:p>
          <a:endParaRPr lang="es-ES"/>
        </a:p>
      </dgm:t>
    </dgm:pt>
    <dgm:pt modelId="{28C3BC95-7917-4A5F-BE25-1D4D1FCB766A}" type="pres">
      <dgm:prSet presAssocID="{0D6765B8-FFA8-49FC-8F2F-3AB762301715}" presName="hierChild4" presStyleCnt="0"/>
      <dgm:spPr/>
    </dgm:pt>
    <dgm:pt modelId="{1DE5FFCD-9CC6-4E5E-BF40-107F2226B4B8}" type="pres">
      <dgm:prSet presAssocID="{0D6765B8-FFA8-49FC-8F2F-3AB762301715}" presName="hierChild5" presStyleCnt="0"/>
      <dgm:spPr/>
    </dgm:pt>
    <dgm:pt modelId="{90311B39-39D1-4FA5-B13F-F9EE475726FE}" type="pres">
      <dgm:prSet presAssocID="{B8FCFC8A-0013-4E3C-9236-12FFC9363783}" presName="hierChild5" presStyleCnt="0"/>
      <dgm:spPr/>
    </dgm:pt>
    <dgm:pt modelId="{678690A7-DCD4-4860-B18B-AE81F163607E}" type="pres">
      <dgm:prSet presAssocID="{DC272924-5189-46AD-9445-B61D0C8CC4B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25404AD-1AD4-4710-AAAD-075B7905136D}" type="pres">
      <dgm:prSet presAssocID="{D79BF95F-9BEA-4C6D-A32A-B0919216CF79}" presName="hierRoot2" presStyleCnt="0">
        <dgm:presLayoutVars>
          <dgm:hierBranch val="init"/>
        </dgm:presLayoutVars>
      </dgm:prSet>
      <dgm:spPr/>
    </dgm:pt>
    <dgm:pt modelId="{255B5C6F-E816-4996-B370-941D000A4370}" type="pres">
      <dgm:prSet presAssocID="{D79BF95F-9BEA-4C6D-A32A-B0919216CF79}" presName="rootComposite" presStyleCnt="0"/>
      <dgm:spPr/>
    </dgm:pt>
    <dgm:pt modelId="{D47E26D3-25A7-488E-9963-E815AC5A3ED2}" type="pres">
      <dgm:prSet presAssocID="{D79BF95F-9BEA-4C6D-A32A-B0919216CF7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DC02E-5B3C-4686-B1D2-8A9D37BB2A5D}" type="pres">
      <dgm:prSet presAssocID="{D79BF95F-9BEA-4C6D-A32A-B0919216CF7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3F16B4D-C250-40DB-AEC6-0A00E53C1A63}" type="pres">
      <dgm:prSet presAssocID="{D79BF95F-9BEA-4C6D-A32A-B0919216CF79}" presName="hierChild4" presStyleCnt="0"/>
      <dgm:spPr/>
    </dgm:pt>
    <dgm:pt modelId="{B3A8CB51-7257-4427-A72B-1B016634ADDE}" type="pres">
      <dgm:prSet presAssocID="{207A1C07-F965-4663-87DC-86CEDC35F7BC}" presName="Name37" presStyleLbl="parChTrans1D3" presStyleIdx="3" presStyleCnt="5"/>
      <dgm:spPr/>
      <dgm:t>
        <a:bodyPr/>
        <a:lstStyle/>
        <a:p>
          <a:endParaRPr lang="es-ES"/>
        </a:p>
      </dgm:t>
    </dgm:pt>
    <dgm:pt modelId="{1CCD5FE4-487B-43BD-BA56-65265BDCBE80}" type="pres">
      <dgm:prSet presAssocID="{6070AD53-8925-4273-A9ED-B96F02B685F4}" presName="hierRoot2" presStyleCnt="0">
        <dgm:presLayoutVars>
          <dgm:hierBranch val="init"/>
        </dgm:presLayoutVars>
      </dgm:prSet>
      <dgm:spPr/>
    </dgm:pt>
    <dgm:pt modelId="{18A0D710-E57F-415B-A3F0-22E353FBEBC5}" type="pres">
      <dgm:prSet presAssocID="{6070AD53-8925-4273-A9ED-B96F02B685F4}" presName="rootComposite" presStyleCnt="0"/>
      <dgm:spPr/>
    </dgm:pt>
    <dgm:pt modelId="{8434E99F-2E34-48B3-9A96-AE93B71F89F8}" type="pres">
      <dgm:prSet presAssocID="{6070AD53-8925-4273-A9ED-B96F02B685F4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EC504F-C34E-4678-B1F4-CFD6E92C7AB3}" type="pres">
      <dgm:prSet presAssocID="{6070AD53-8925-4273-A9ED-B96F02B685F4}" presName="rootConnector" presStyleLbl="node3" presStyleIdx="3" presStyleCnt="5"/>
      <dgm:spPr/>
      <dgm:t>
        <a:bodyPr/>
        <a:lstStyle/>
        <a:p>
          <a:endParaRPr lang="es-ES"/>
        </a:p>
      </dgm:t>
    </dgm:pt>
    <dgm:pt modelId="{D9F0CDD1-B560-458D-BA57-53BA36DF322D}" type="pres">
      <dgm:prSet presAssocID="{6070AD53-8925-4273-A9ED-B96F02B685F4}" presName="hierChild4" presStyleCnt="0"/>
      <dgm:spPr/>
    </dgm:pt>
    <dgm:pt modelId="{99E963C6-57AE-4E97-8781-EE9D8F49CACC}" type="pres">
      <dgm:prSet presAssocID="{6070AD53-8925-4273-A9ED-B96F02B685F4}" presName="hierChild5" presStyleCnt="0"/>
      <dgm:spPr/>
    </dgm:pt>
    <dgm:pt modelId="{6B36DAC0-055C-41A1-8098-6A38B994F04B}" type="pres">
      <dgm:prSet presAssocID="{7B234E39-9D7D-45D1-91E9-7CEFC6F6995A}" presName="Name37" presStyleLbl="parChTrans1D3" presStyleIdx="4" presStyleCnt="5"/>
      <dgm:spPr/>
      <dgm:t>
        <a:bodyPr/>
        <a:lstStyle/>
        <a:p>
          <a:endParaRPr lang="es-ES"/>
        </a:p>
      </dgm:t>
    </dgm:pt>
    <dgm:pt modelId="{9A59F990-F60F-4B1F-A1BE-3AD98FE620BE}" type="pres">
      <dgm:prSet presAssocID="{0AD46C72-B35C-433A-B05C-D27AADB8A9C8}" presName="hierRoot2" presStyleCnt="0">
        <dgm:presLayoutVars>
          <dgm:hierBranch val="init"/>
        </dgm:presLayoutVars>
      </dgm:prSet>
      <dgm:spPr/>
    </dgm:pt>
    <dgm:pt modelId="{FE2FBC85-8980-458F-A8AD-DE444ACB9CAE}" type="pres">
      <dgm:prSet presAssocID="{0AD46C72-B35C-433A-B05C-D27AADB8A9C8}" presName="rootComposite" presStyleCnt="0"/>
      <dgm:spPr/>
    </dgm:pt>
    <dgm:pt modelId="{800664F1-1EC5-475C-9710-F5F94E2B1602}" type="pres">
      <dgm:prSet presAssocID="{0AD46C72-B35C-433A-B05C-D27AADB8A9C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C61D3-EA5D-44CC-8C1B-6D1531DECFAB}" type="pres">
      <dgm:prSet presAssocID="{0AD46C72-B35C-433A-B05C-D27AADB8A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010FAD38-D98F-4AF8-BCD8-713DB4981640}" type="pres">
      <dgm:prSet presAssocID="{0AD46C72-B35C-433A-B05C-D27AADB8A9C8}" presName="hierChild4" presStyleCnt="0"/>
      <dgm:spPr/>
    </dgm:pt>
    <dgm:pt modelId="{F3036BA0-44DA-4BB6-B1A7-79124B3D8DB5}" type="pres">
      <dgm:prSet presAssocID="{0AD46C72-B35C-433A-B05C-D27AADB8A9C8}" presName="hierChild5" presStyleCnt="0"/>
      <dgm:spPr/>
    </dgm:pt>
    <dgm:pt modelId="{3B89E017-6460-4028-B3DC-4BBBB039EF1A}" type="pres">
      <dgm:prSet presAssocID="{D79BF95F-9BEA-4C6D-A32A-B0919216CF79}" presName="hierChild5" presStyleCnt="0"/>
      <dgm:spPr/>
    </dgm:pt>
    <dgm:pt modelId="{588A8994-C8AD-49BC-87F2-BDABDBE4B234}" type="pres">
      <dgm:prSet presAssocID="{1C87B6BD-C833-4D9E-9671-E2CFEA03E983}" presName="hierChild3" presStyleCnt="0"/>
      <dgm:spPr/>
    </dgm:pt>
  </dgm:ptLst>
  <dgm:cxnLst>
    <dgm:cxn modelId="{064103AF-9AE6-486A-9C66-47FC26AB870F}" type="presOf" srcId="{6A15DD7D-7C12-49F7-8787-D32FE2477DE8}" destId="{AC52DF4C-0C9A-4AB0-9606-C24C71E69246}" srcOrd="0" destOrd="0" presId="urn:microsoft.com/office/officeart/2005/8/layout/orgChart1"/>
    <dgm:cxn modelId="{51637DEF-B14E-4596-A831-E068A0F5479C}" type="presOf" srcId="{6070AD53-8925-4273-A9ED-B96F02B685F4}" destId="{BAEC504F-C34E-4678-B1F4-CFD6E92C7AB3}" srcOrd="1" destOrd="0" presId="urn:microsoft.com/office/officeart/2005/8/layout/orgChart1"/>
    <dgm:cxn modelId="{F45A8737-A5F2-4D4C-9B1B-A0B6229E02B8}" srcId="{B8FCFC8A-0013-4E3C-9236-12FFC9363783}" destId="{0D6765B8-FFA8-49FC-8F2F-3AB762301715}" srcOrd="0" destOrd="0" parTransId="{BE78024B-8B2A-478C-826D-897D63E5B4E2}" sibTransId="{2AEAFF14-4D5B-430E-9E94-5FB38077D9C6}"/>
    <dgm:cxn modelId="{F576AE72-8A7F-4D23-BD76-205BDFC20B06}" type="presOf" srcId="{0D6765B8-FFA8-49FC-8F2F-3AB762301715}" destId="{DFF4C33D-70B2-4FD9-8F98-3333CF091797}" srcOrd="0" destOrd="0" presId="urn:microsoft.com/office/officeart/2005/8/layout/orgChart1"/>
    <dgm:cxn modelId="{78399E82-5AEE-4676-9E8C-5BA2F10C9F4B}" type="presOf" srcId="{1F1DC427-3B9A-4A2D-9669-A2F465BF7E79}" destId="{39FFA27B-B8C4-420E-B2E3-F434FD0CD100}" srcOrd="0" destOrd="0" presId="urn:microsoft.com/office/officeart/2005/8/layout/orgChart1"/>
    <dgm:cxn modelId="{FA4126AF-D3A7-4BFF-96AA-F9D95ECC351C}" type="presOf" srcId="{3C0FCC89-9224-4496-B5DE-EED461D443AD}" destId="{6CF81E65-789B-488D-9574-9A61BFDA4972}" srcOrd="1" destOrd="0" presId="urn:microsoft.com/office/officeart/2005/8/layout/orgChart1"/>
    <dgm:cxn modelId="{731931FE-41FF-4F1F-98E1-0FF0EF1DDDBC}" type="presOf" srcId="{D79BF95F-9BEA-4C6D-A32A-B0919216CF79}" destId="{D47E26D3-25A7-488E-9963-E815AC5A3ED2}" srcOrd="0" destOrd="0" presId="urn:microsoft.com/office/officeart/2005/8/layout/orgChart1"/>
    <dgm:cxn modelId="{7C75940D-4DE2-44AC-9677-C8EAA328EB84}" type="presOf" srcId="{63C84DD1-C730-49CF-89A0-F8D06DE1DC5F}" destId="{14B27E0D-243E-44BA-A42C-B103467AE1D8}" srcOrd="0" destOrd="0" presId="urn:microsoft.com/office/officeart/2005/8/layout/orgChart1"/>
    <dgm:cxn modelId="{E7F3835F-A110-4A4D-AB8E-C1B33C7923A9}" type="presOf" srcId="{FC12C907-4974-489E-8EB4-AC110FEDE30D}" destId="{64CCA854-319C-4BF5-86A8-3B5FD82F297A}" srcOrd="0" destOrd="0" presId="urn:microsoft.com/office/officeart/2005/8/layout/orgChart1"/>
    <dgm:cxn modelId="{F8A1694B-0D2F-4F03-843E-73B3AFD5C7F5}" srcId="{520670F9-CA6B-4347-B88E-0540BABA7B1C}" destId="{1C87B6BD-C833-4D9E-9671-E2CFEA03E983}" srcOrd="0" destOrd="0" parTransId="{23E0D2B7-2933-4882-9787-BEB949BE22E4}" sibTransId="{E5F29679-061A-4D09-8D4F-C5BAA6F49687}"/>
    <dgm:cxn modelId="{77F15A15-E395-4957-8119-DF40382CF705}" srcId="{1C87B6BD-C833-4D9E-9671-E2CFEA03E983}" destId="{D79BF95F-9BEA-4C6D-A32A-B0919216CF79}" srcOrd="3" destOrd="0" parTransId="{DC272924-5189-46AD-9445-B61D0C8CC4B1}" sibTransId="{574B10B3-33BD-420D-80AE-1BC4FEE660AE}"/>
    <dgm:cxn modelId="{48E75FAF-EFF8-4A24-9C7C-EA21C101C9DF}" type="presOf" srcId="{D79BF95F-9BEA-4C6D-A32A-B0919216CF79}" destId="{439DC02E-5B3C-4686-B1D2-8A9D37BB2A5D}" srcOrd="1" destOrd="0" presId="urn:microsoft.com/office/officeart/2005/8/layout/orgChart1"/>
    <dgm:cxn modelId="{10023EEE-23E4-44A7-832E-E8DCACFC606F}" type="presOf" srcId="{1C87B6BD-C833-4D9E-9671-E2CFEA03E983}" destId="{BFF122F0-246F-4379-BFE6-DAA983838F39}" srcOrd="1" destOrd="0" presId="urn:microsoft.com/office/officeart/2005/8/layout/orgChart1"/>
    <dgm:cxn modelId="{BF2CB929-EC56-40E1-A9FF-EA3CD442BD2B}" srcId="{1C87B6BD-C833-4D9E-9671-E2CFEA03E983}" destId="{B8FCFC8A-0013-4E3C-9236-12FFC9363783}" srcOrd="2" destOrd="0" parTransId="{293D07AF-21B3-4B26-8A93-0306C44E4C8B}" sibTransId="{DF7F5AAE-A75B-4A83-BA8F-2529B00B174F}"/>
    <dgm:cxn modelId="{3B12E303-07EA-4FE3-9F99-4241ED6CF0DA}" type="presOf" srcId="{0AD46C72-B35C-433A-B05C-D27AADB8A9C8}" destId="{800664F1-1EC5-475C-9710-F5F94E2B1602}" srcOrd="0" destOrd="0" presId="urn:microsoft.com/office/officeart/2005/8/layout/orgChart1"/>
    <dgm:cxn modelId="{4BE9847B-BBF9-4DFE-8A75-A4DA32A6D87A}" type="presOf" srcId="{DC272924-5189-46AD-9445-B61D0C8CC4B1}" destId="{678690A7-DCD4-4860-B18B-AE81F163607E}" srcOrd="0" destOrd="0" presId="urn:microsoft.com/office/officeart/2005/8/layout/orgChart1"/>
    <dgm:cxn modelId="{241878A0-99B0-44A0-BE76-B5FB3DED4D99}" type="presOf" srcId="{6070AD53-8925-4273-A9ED-B96F02B685F4}" destId="{8434E99F-2E34-48B3-9A96-AE93B71F89F8}" srcOrd="0" destOrd="0" presId="urn:microsoft.com/office/officeart/2005/8/layout/orgChart1"/>
    <dgm:cxn modelId="{F9F48D26-604E-45E3-ADB5-8B9299BD58EA}" srcId="{014BCDF8-DEA1-497A-ADE7-E46BCA7B339F}" destId="{3C0FCC89-9224-4496-B5DE-EED461D443AD}" srcOrd="0" destOrd="0" parTransId="{1F1DC427-3B9A-4A2D-9669-A2F465BF7E79}" sibTransId="{D59C626C-5708-4AF7-B59C-207C15CEE402}"/>
    <dgm:cxn modelId="{C29A15AB-70A1-4A50-851A-EF565581CF61}" type="presOf" srcId="{3C0FCC89-9224-4496-B5DE-EED461D443AD}" destId="{6ECC8C5E-2A7E-49AA-B6E5-2EB82B83E74B}" srcOrd="0" destOrd="0" presId="urn:microsoft.com/office/officeart/2005/8/layout/orgChart1"/>
    <dgm:cxn modelId="{703826C9-948A-473A-B6A8-F8909C4EC99E}" type="presOf" srcId="{1C87B6BD-C833-4D9E-9671-E2CFEA03E983}" destId="{85F84525-A347-4C35-B6C5-04859EB813E3}" srcOrd="0" destOrd="0" presId="urn:microsoft.com/office/officeart/2005/8/layout/orgChart1"/>
    <dgm:cxn modelId="{FF20512F-5FF3-45AD-9B81-218837BC7219}" type="presOf" srcId="{207A1C07-F965-4663-87DC-86CEDC35F7BC}" destId="{B3A8CB51-7257-4427-A72B-1B016634ADDE}" srcOrd="0" destOrd="0" presId="urn:microsoft.com/office/officeart/2005/8/layout/orgChart1"/>
    <dgm:cxn modelId="{1BA08610-5246-44C2-8C40-0A82FC02E91C}" type="presOf" srcId="{BE78024B-8B2A-478C-826D-897D63E5B4E2}" destId="{E29F3068-2F2B-4859-93EB-B4135E3D4E40}" srcOrd="0" destOrd="0" presId="urn:microsoft.com/office/officeart/2005/8/layout/orgChart1"/>
    <dgm:cxn modelId="{B6908B90-74CF-462F-887F-DF9FF2A5E375}" type="presOf" srcId="{FC12C907-4974-489E-8EB4-AC110FEDE30D}" destId="{F5C4FDDD-6F81-4F41-9955-9F1244A67A2D}" srcOrd="1" destOrd="0" presId="urn:microsoft.com/office/officeart/2005/8/layout/orgChart1"/>
    <dgm:cxn modelId="{EA23FCED-F61D-4EDB-9C22-F8D71EDF599F}" type="presOf" srcId="{520670F9-CA6B-4347-B88E-0540BABA7B1C}" destId="{9E33098C-A34E-4B10-B7A8-A7D21A1F10CF}" srcOrd="0" destOrd="0" presId="urn:microsoft.com/office/officeart/2005/8/layout/orgChart1"/>
    <dgm:cxn modelId="{E61AA87F-F263-45F0-A441-409FB42E8C5B}" srcId="{183A06B4-21A6-4AE2-87DC-8EAA9CCAF10A}" destId="{FC12C907-4974-489E-8EB4-AC110FEDE30D}" srcOrd="0" destOrd="0" parTransId="{63C84DD1-C730-49CF-89A0-F8D06DE1DC5F}" sibTransId="{8F75D766-CD7D-43DF-9B52-38D94A30169D}"/>
    <dgm:cxn modelId="{938B6EF9-1CB5-4EFB-89DB-E1EF2F510474}" type="presOf" srcId="{014BCDF8-DEA1-497A-ADE7-E46BCA7B339F}" destId="{72AD82EF-F91C-499C-A64C-FC73F9E129E2}" srcOrd="0" destOrd="0" presId="urn:microsoft.com/office/officeart/2005/8/layout/orgChart1"/>
    <dgm:cxn modelId="{3E83AA80-47AD-4192-8061-E94D33A589A2}" type="presOf" srcId="{183A06B4-21A6-4AE2-87DC-8EAA9CCAF10A}" destId="{5F15DE1C-B52A-4475-89DD-A5CAD21D479E}" srcOrd="0" destOrd="0" presId="urn:microsoft.com/office/officeart/2005/8/layout/orgChart1"/>
    <dgm:cxn modelId="{5510C15D-D7B5-48AD-B925-7451F3E515B6}" type="presOf" srcId="{293D07AF-21B3-4B26-8A93-0306C44E4C8B}" destId="{D0745A85-DF58-42E6-90AE-83263867594B}" srcOrd="0" destOrd="0" presId="urn:microsoft.com/office/officeart/2005/8/layout/orgChart1"/>
    <dgm:cxn modelId="{AF0E9D7F-3BE8-46E4-8D6C-E7C49E698F3A}" type="presOf" srcId="{B8FCFC8A-0013-4E3C-9236-12FFC9363783}" destId="{2F70DE29-9168-4C9D-AB25-2222DBC672BE}" srcOrd="1" destOrd="0" presId="urn:microsoft.com/office/officeart/2005/8/layout/orgChart1"/>
    <dgm:cxn modelId="{2E8B3F7E-7796-47BA-B7D2-3494339B8847}" srcId="{1C87B6BD-C833-4D9E-9671-E2CFEA03E983}" destId="{014BCDF8-DEA1-497A-ADE7-E46BCA7B339F}" srcOrd="0" destOrd="0" parTransId="{ADD6AFB2-CE01-4060-870D-B4930636054C}" sibTransId="{A21AB9AB-FA6A-4986-B7E9-E734229823A4}"/>
    <dgm:cxn modelId="{EB6CA331-5322-4426-BEED-AC1A6D802F2A}" srcId="{D79BF95F-9BEA-4C6D-A32A-B0919216CF79}" destId="{6070AD53-8925-4273-A9ED-B96F02B685F4}" srcOrd="0" destOrd="0" parTransId="{207A1C07-F965-4663-87DC-86CEDC35F7BC}" sibTransId="{0141F520-B345-4ACF-B77E-0901B81F527D}"/>
    <dgm:cxn modelId="{397BA112-4A0A-41DA-AB53-E9725661195B}" srcId="{D79BF95F-9BEA-4C6D-A32A-B0919216CF79}" destId="{0AD46C72-B35C-433A-B05C-D27AADB8A9C8}" srcOrd="1" destOrd="0" parTransId="{7B234E39-9D7D-45D1-91E9-7CEFC6F6995A}" sibTransId="{C5F7B916-2777-4C36-82BC-8EE83D4BB387}"/>
    <dgm:cxn modelId="{5BBBF015-C668-4999-9CD5-60F561BFA7A1}" srcId="{1C87B6BD-C833-4D9E-9671-E2CFEA03E983}" destId="{183A06B4-21A6-4AE2-87DC-8EAA9CCAF10A}" srcOrd="1" destOrd="0" parTransId="{6A15DD7D-7C12-49F7-8787-D32FE2477DE8}" sibTransId="{A4FA05A7-80BC-4AC1-812C-CF01A53FD58A}"/>
    <dgm:cxn modelId="{35ED92F6-4317-430B-8FD2-AC62DE2DC4AB}" type="presOf" srcId="{ADD6AFB2-CE01-4060-870D-B4930636054C}" destId="{535DEBE7-3D11-409E-AC73-BF30E9633B72}" srcOrd="0" destOrd="0" presId="urn:microsoft.com/office/officeart/2005/8/layout/orgChart1"/>
    <dgm:cxn modelId="{58236973-836A-4543-BF62-7E329A612CD0}" type="presOf" srcId="{7B234E39-9D7D-45D1-91E9-7CEFC6F6995A}" destId="{6B36DAC0-055C-41A1-8098-6A38B994F04B}" srcOrd="0" destOrd="0" presId="urn:microsoft.com/office/officeart/2005/8/layout/orgChart1"/>
    <dgm:cxn modelId="{A79B48EA-F430-48DA-8270-E9B2155EDBA0}" type="presOf" srcId="{0AD46C72-B35C-433A-B05C-D27AADB8A9C8}" destId="{6A5C61D3-EA5D-44CC-8C1B-6D1531DECFAB}" srcOrd="1" destOrd="0" presId="urn:microsoft.com/office/officeart/2005/8/layout/orgChart1"/>
    <dgm:cxn modelId="{62B19B45-7A6D-499C-9B02-70CADAD510C3}" type="presOf" srcId="{014BCDF8-DEA1-497A-ADE7-E46BCA7B339F}" destId="{3DFFA67E-E5C8-48FF-ACA9-8CF7A1021BB0}" srcOrd="1" destOrd="0" presId="urn:microsoft.com/office/officeart/2005/8/layout/orgChart1"/>
    <dgm:cxn modelId="{18BE46E0-D5FC-4C76-A256-4CF30A90D1F3}" type="presOf" srcId="{0D6765B8-FFA8-49FC-8F2F-3AB762301715}" destId="{0B7E6856-0EE6-4022-8FC8-10D240F98BEC}" srcOrd="1" destOrd="0" presId="urn:microsoft.com/office/officeart/2005/8/layout/orgChart1"/>
    <dgm:cxn modelId="{2D525DB2-06FE-43E2-B630-00E4D90747B8}" type="presOf" srcId="{B8FCFC8A-0013-4E3C-9236-12FFC9363783}" destId="{56A65C0F-5A80-4FF1-B31A-2D9EB89C3FC8}" srcOrd="0" destOrd="0" presId="urn:microsoft.com/office/officeart/2005/8/layout/orgChart1"/>
    <dgm:cxn modelId="{E25C5AFA-7B1C-43C0-B4CA-30C48549E865}" type="presOf" srcId="{183A06B4-21A6-4AE2-87DC-8EAA9CCAF10A}" destId="{60802097-412D-404A-BD6C-DB35158BEEF1}" srcOrd="1" destOrd="0" presId="urn:microsoft.com/office/officeart/2005/8/layout/orgChart1"/>
    <dgm:cxn modelId="{F0506A34-067A-4C18-856A-0E4CED220D11}" type="presParOf" srcId="{9E33098C-A34E-4B10-B7A8-A7D21A1F10CF}" destId="{84FC11A8-2785-4A2D-9166-6F3A10DFF1BC}" srcOrd="0" destOrd="0" presId="urn:microsoft.com/office/officeart/2005/8/layout/orgChart1"/>
    <dgm:cxn modelId="{E8012537-5E2F-42C5-B3C4-6AD2D44E6D60}" type="presParOf" srcId="{84FC11A8-2785-4A2D-9166-6F3A10DFF1BC}" destId="{74AA6D1D-35E7-4072-9169-AC5DE9607FA8}" srcOrd="0" destOrd="0" presId="urn:microsoft.com/office/officeart/2005/8/layout/orgChart1"/>
    <dgm:cxn modelId="{3ED1F6DC-094C-4F29-ABB7-93BE152299F9}" type="presParOf" srcId="{74AA6D1D-35E7-4072-9169-AC5DE9607FA8}" destId="{85F84525-A347-4C35-B6C5-04859EB813E3}" srcOrd="0" destOrd="0" presId="urn:microsoft.com/office/officeart/2005/8/layout/orgChart1"/>
    <dgm:cxn modelId="{0960B499-6709-4299-91BC-437AB1971965}" type="presParOf" srcId="{74AA6D1D-35E7-4072-9169-AC5DE9607FA8}" destId="{BFF122F0-246F-4379-BFE6-DAA983838F39}" srcOrd="1" destOrd="0" presId="urn:microsoft.com/office/officeart/2005/8/layout/orgChart1"/>
    <dgm:cxn modelId="{05DFB6E3-80B6-42E9-A18C-376DCA98BADF}" type="presParOf" srcId="{84FC11A8-2785-4A2D-9166-6F3A10DFF1BC}" destId="{B3E69902-7FAE-4A0C-98E5-2B15A935F9C7}" srcOrd="1" destOrd="0" presId="urn:microsoft.com/office/officeart/2005/8/layout/orgChart1"/>
    <dgm:cxn modelId="{9AAA6EC2-B883-4878-A7BC-7E7B46FA11F6}" type="presParOf" srcId="{B3E69902-7FAE-4A0C-98E5-2B15A935F9C7}" destId="{535DEBE7-3D11-409E-AC73-BF30E9633B72}" srcOrd="0" destOrd="0" presId="urn:microsoft.com/office/officeart/2005/8/layout/orgChart1"/>
    <dgm:cxn modelId="{6B2430F9-5E4D-4DEC-BCD9-BD4925551E4D}" type="presParOf" srcId="{B3E69902-7FAE-4A0C-98E5-2B15A935F9C7}" destId="{EC8E178F-3A4C-4D38-833F-7C4C4323A7A7}" srcOrd="1" destOrd="0" presId="urn:microsoft.com/office/officeart/2005/8/layout/orgChart1"/>
    <dgm:cxn modelId="{7F315A3F-5A5C-4E64-A85E-A61A097A162F}" type="presParOf" srcId="{EC8E178F-3A4C-4D38-833F-7C4C4323A7A7}" destId="{12FBCC6E-69B5-4E40-971D-123BDDEE74CB}" srcOrd="0" destOrd="0" presId="urn:microsoft.com/office/officeart/2005/8/layout/orgChart1"/>
    <dgm:cxn modelId="{85E2AD80-6FC8-49E0-A3C0-605A8E10502E}" type="presParOf" srcId="{12FBCC6E-69B5-4E40-971D-123BDDEE74CB}" destId="{72AD82EF-F91C-499C-A64C-FC73F9E129E2}" srcOrd="0" destOrd="0" presId="urn:microsoft.com/office/officeart/2005/8/layout/orgChart1"/>
    <dgm:cxn modelId="{EDC3AE51-1A4C-47AB-8B7E-DF8ECF0ADB11}" type="presParOf" srcId="{12FBCC6E-69B5-4E40-971D-123BDDEE74CB}" destId="{3DFFA67E-E5C8-48FF-ACA9-8CF7A1021BB0}" srcOrd="1" destOrd="0" presId="urn:microsoft.com/office/officeart/2005/8/layout/orgChart1"/>
    <dgm:cxn modelId="{67783A07-CB02-4F88-81DA-E0BC75DCD847}" type="presParOf" srcId="{EC8E178F-3A4C-4D38-833F-7C4C4323A7A7}" destId="{BEBE91CF-9553-481E-97EA-C59E8C406821}" srcOrd="1" destOrd="0" presId="urn:microsoft.com/office/officeart/2005/8/layout/orgChart1"/>
    <dgm:cxn modelId="{F3BE0AA4-F00E-4A05-B6B0-32BD0A0DC654}" type="presParOf" srcId="{BEBE91CF-9553-481E-97EA-C59E8C406821}" destId="{39FFA27B-B8C4-420E-B2E3-F434FD0CD100}" srcOrd="0" destOrd="0" presId="urn:microsoft.com/office/officeart/2005/8/layout/orgChart1"/>
    <dgm:cxn modelId="{34927867-F4E3-4C03-A732-D40037ACC95E}" type="presParOf" srcId="{BEBE91CF-9553-481E-97EA-C59E8C406821}" destId="{2B6816E5-DBA7-4849-8BCB-58740EA91F2B}" srcOrd="1" destOrd="0" presId="urn:microsoft.com/office/officeart/2005/8/layout/orgChart1"/>
    <dgm:cxn modelId="{4AB4CE60-E609-4756-8460-C791ECFC93EC}" type="presParOf" srcId="{2B6816E5-DBA7-4849-8BCB-58740EA91F2B}" destId="{E61869D5-6D1E-4C98-BABC-73933C729E8A}" srcOrd="0" destOrd="0" presId="urn:microsoft.com/office/officeart/2005/8/layout/orgChart1"/>
    <dgm:cxn modelId="{B4D124E5-F278-4C65-A871-4CA0407577BD}" type="presParOf" srcId="{E61869D5-6D1E-4C98-BABC-73933C729E8A}" destId="{6ECC8C5E-2A7E-49AA-B6E5-2EB82B83E74B}" srcOrd="0" destOrd="0" presId="urn:microsoft.com/office/officeart/2005/8/layout/orgChart1"/>
    <dgm:cxn modelId="{0E671EF9-B49B-42DE-B7F0-71E01246BE2B}" type="presParOf" srcId="{E61869D5-6D1E-4C98-BABC-73933C729E8A}" destId="{6CF81E65-789B-488D-9574-9A61BFDA4972}" srcOrd="1" destOrd="0" presId="urn:microsoft.com/office/officeart/2005/8/layout/orgChart1"/>
    <dgm:cxn modelId="{6F1FA21B-935D-4B32-A4C8-D084C51B8338}" type="presParOf" srcId="{2B6816E5-DBA7-4849-8BCB-58740EA91F2B}" destId="{6567FB8E-1BA5-4533-9ED9-787D27894820}" srcOrd="1" destOrd="0" presId="urn:microsoft.com/office/officeart/2005/8/layout/orgChart1"/>
    <dgm:cxn modelId="{1471AC62-B58E-4D94-B81E-C79A05751DE7}" type="presParOf" srcId="{2B6816E5-DBA7-4849-8BCB-58740EA91F2B}" destId="{35FD5DF6-6EB1-4DB1-895F-D8FD52343370}" srcOrd="2" destOrd="0" presId="urn:microsoft.com/office/officeart/2005/8/layout/orgChart1"/>
    <dgm:cxn modelId="{6D388296-08D0-4D05-BE64-5ABAEA8D28BE}" type="presParOf" srcId="{EC8E178F-3A4C-4D38-833F-7C4C4323A7A7}" destId="{26847430-C186-43DE-B0DB-B4D241B46CF0}" srcOrd="2" destOrd="0" presId="urn:microsoft.com/office/officeart/2005/8/layout/orgChart1"/>
    <dgm:cxn modelId="{71B8DB6D-C842-4A37-8E8E-C1F2545CFD7D}" type="presParOf" srcId="{B3E69902-7FAE-4A0C-98E5-2B15A935F9C7}" destId="{AC52DF4C-0C9A-4AB0-9606-C24C71E69246}" srcOrd="2" destOrd="0" presId="urn:microsoft.com/office/officeart/2005/8/layout/orgChart1"/>
    <dgm:cxn modelId="{63278B66-F902-462C-A674-DFE8A8E33866}" type="presParOf" srcId="{B3E69902-7FAE-4A0C-98E5-2B15A935F9C7}" destId="{ED5BA721-DCC6-4A73-A0A6-46BDFE12A5A3}" srcOrd="3" destOrd="0" presId="urn:microsoft.com/office/officeart/2005/8/layout/orgChart1"/>
    <dgm:cxn modelId="{BD500FD8-9C38-4698-8A5A-7DEC12AA022A}" type="presParOf" srcId="{ED5BA721-DCC6-4A73-A0A6-46BDFE12A5A3}" destId="{8FC79500-60D0-483E-BA95-13B6F41B3848}" srcOrd="0" destOrd="0" presId="urn:microsoft.com/office/officeart/2005/8/layout/orgChart1"/>
    <dgm:cxn modelId="{9CA7A868-5C14-40EA-A2D9-03E3F45B37FE}" type="presParOf" srcId="{8FC79500-60D0-483E-BA95-13B6F41B3848}" destId="{5F15DE1C-B52A-4475-89DD-A5CAD21D479E}" srcOrd="0" destOrd="0" presId="urn:microsoft.com/office/officeart/2005/8/layout/orgChart1"/>
    <dgm:cxn modelId="{CF21DB8B-BAAB-4280-81DD-3ECF9415EE7D}" type="presParOf" srcId="{8FC79500-60D0-483E-BA95-13B6F41B3848}" destId="{60802097-412D-404A-BD6C-DB35158BEEF1}" srcOrd="1" destOrd="0" presId="urn:microsoft.com/office/officeart/2005/8/layout/orgChart1"/>
    <dgm:cxn modelId="{93CE9360-B001-4278-8E71-DD86DB221A9E}" type="presParOf" srcId="{ED5BA721-DCC6-4A73-A0A6-46BDFE12A5A3}" destId="{B75B7167-2296-4BE9-A09F-8B7A844B5865}" srcOrd="1" destOrd="0" presId="urn:microsoft.com/office/officeart/2005/8/layout/orgChart1"/>
    <dgm:cxn modelId="{1ED61B95-F1D9-45E2-915A-E02E1214C865}" type="presParOf" srcId="{B75B7167-2296-4BE9-A09F-8B7A844B5865}" destId="{14B27E0D-243E-44BA-A42C-B103467AE1D8}" srcOrd="0" destOrd="0" presId="urn:microsoft.com/office/officeart/2005/8/layout/orgChart1"/>
    <dgm:cxn modelId="{F649C15F-DB24-4D12-A1F4-ACD54059F4C8}" type="presParOf" srcId="{B75B7167-2296-4BE9-A09F-8B7A844B5865}" destId="{A77657CD-54D3-4585-812A-18A90AAF0944}" srcOrd="1" destOrd="0" presId="urn:microsoft.com/office/officeart/2005/8/layout/orgChart1"/>
    <dgm:cxn modelId="{49039B77-E47C-4A91-97E5-AE2ACB5E4B57}" type="presParOf" srcId="{A77657CD-54D3-4585-812A-18A90AAF0944}" destId="{7F0949C6-39F1-4D99-B096-C504B8919A2A}" srcOrd="0" destOrd="0" presId="urn:microsoft.com/office/officeart/2005/8/layout/orgChart1"/>
    <dgm:cxn modelId="{0106F5F1-519C-4DEC-A5BC-C8BBC62F3D86}" type="presParOf" srcId="{7F0949C6-39F1-4D99-B096-C504B8919A2A}" destId="{64CCA854-319C-4BF5-86A8-3B5FD82F297A}" srcOrd="0" destOrd="0" presId="urn:microsoft.com/office/officeart/2005/8/layout/orgChart1"/>
    <dgm:cxn modelId="{6D0C94B3-D20F-4DE8-9F4F-38599507192D}" type="presParOf" srcId="{7F0949C6-39F1-4D99-B096-C504B8919A2A}" destId="{F5C4FDDD-6F81-4F41-9955-9F1244A67A2D}" srcOrd="1" destOrd="0" presId="urn:microsoft.com/office/officeart/2005/8/layout/orgChart1"/>
    <dgm:cxn modelId="{EF46579E-711D-4620-B256-48A260F2491D}" type="presParOf" srcId="{A77657CD-54D3-4585-812A-18A90AAF0944}" destId="{791A0924-2E65-4A29-9E23-08A516508508}" srcOrd="1" destOrd="0" presId="urn:microsoft.com/office/officeart/2005/8/layout/orgChart1"/>
    <dgm:cxn modelId="{471578AE-829F-4117-9C46-511A77C36E59}" type="presParOf" srcId="{A77657CD-54D3-4585-812A-18A90AAF0944}" destId="{F91752F1-55DD-4D8B-89DB-20C8C5F072F8}" srcOrd="2" destOrd="0" presId="urn:microsoft.com/office/officeart/2005/8/layout/orgChart1"/>
    <dgm:cxn modelId="{385B5938-DCD0-463D-84B6-C8B06B1ADC49}" type="presParOf" srcId="{ED5BA721-DCC6-4A73-A0A6-46BDFE12A5A3}" destId="{9A28A9A5-4C43-43FE-81F8-6010A4052FA1}" srcOrd="2" destOrd="0" presId="urn:microsoft.com/office/officeart/2005/8/layout/orgChart1"/>
    <dgm:cxn modelId="{02B36891-C511-4395-8577-6C54B2D9DEA8}" type="presParOf" srcId="{B3E69902-7FAE-4A0C-98E5-2B15A935F9C7}" destId="{D0745A85-DF58-42E6-90AE-83263867594B}" srcOrd="4" destOrd="0" presId="urn:microsoft.com/office/officeart/2005/8/layout/orgChart1"/>
    <dgm:cxn modelId="{67F9B722-1B8E-4024-B132-B7BBE3CF37E1}" type="presParOf" srcId="{B3E69902-7FAE-4A0C-98E5-2B15A935F9C7}" destId="{2EEB67C5-F55E-4D66-AB40-52D4C87A9C21}" srcOrd="5" destOrd="0" presId="urn:microsoft.com/office/officeart/2005/8/layout/orgChart1"/>
    <dgm:cxn modelId="{B6471E5A-8128-4666-B954-6A41F978795D}" type="presParOf" srcId="{2EEB67C5-F55E-4D66-AB40-52D4C87A9C21}" destId="{A2F3F8BC-6948-403E-953E-1585C255CE64}" srcOrd="0" destOrd="0" presId="urn:microsoft.com/office/officeart/2005/8/layout/orgChart1"/>
    <dgm:cxn modelId="{B8CAF3DB-2850-438D-A45D-67D4ABBF9C18}" type="presParOf" srcId="{A2F3F8BC-6948-403E-953E-1585C255CE64}" destId="{56A65C0F-5A80-4FF1-B31A-2D9EB89C3FC8}" srcOrd="0" destOrd="0" presId="urn:microsoft.com/office/officeart/2005/8/layout/orgChart1"/>
    <dgm:cxn modelId="{829B3E8A-E589-45BD-A5BF-D67D74FCDBD6}" type="presParOf" srcId="{A2F3F8BC-6948-403E-953E-1585C255CE64}" destId="{2F70DE29-9168-4C9D-AB25-2222DBC672BE}" srcOrd="1" destOrd="0" presId="urn:microsoft.com/office/officeart/2005/8/layout/orgChart1"/>
    <dgm:cxn modelId="{BAC62766-9B0A-4817-A39C-25C919B467AF}" type="presParOf" srcId="{2EEB67C5-F55E-4D66-AB40-52D4C87A9C21}" destId="{F2B7D0A3-7F93-4862-91E9-7EB9479F6D7E}" srcOrd="1" destOrd="0" presId="urn:microsoft.com/office/officeart/2005/8/layout/orgChart1"/>
    <dgm:cxn modelId="{BE980CC0-CE6A-4E30-B401-B1DA805E2EDA}" type="presParOf" srcId="{F2B7D0A3-7F93-4862-91E9-7EB9479F6D7E}" destId="{E29F3068-2F2B-4859-93EB-B4135E3D4E40}" srcOrd="0" destOrd="0" presId="urn:microsoft.com/office/officeart/2005/8/layout/orgChart1"/>
    <dgm:cxn modelId="{2FE4F75A-7F4F-465E-8630-4AD123621ED0}" type="presParOf" srcId="{F2B7D0A3-7F93-4862-91E9-7EB9479F6D7E}" destId="{9FBE4507-366B-49B6-8807-298382EBA5C7}" srcOrd="1" destOrd="0" presId="urn:microsoft.com/office/officeart/2005/8/layout/orgChart1"/>
    <dgm:cxn modelId="{04D3EA89-42DA-4D87-9850-886F85BABCED}" type="presParOf" srcId="{9FBE4507-366B-49B6-8807-298382EBA5C7}" destId="{892CA9DC-4D5E-4469-BBCD-53E5817FF31A}" srcOrd="0" destOrd="0" presId="urn:microsoft.com/office/officeart/2005/8/layout/orgChart1"/>
    <dgm:cxn modelId="{8A38998C-5FC4-486C-B362-8E9079794344}" type="presParOf" srcId="{892CA9DC-4D5E-4469-BBCD-53E5817FF31A}" destId="{DFF4C33D-70B2-4FD9-8F98-3333CF091797}" srcOrd="0" destOrd="0" presId="urn:microsoft.com/office/officeart/2005/8/layout/orgChart1"/>
    <dgm:cxn modelId="{8B2AFDED-E597-4C47-962C-960C260E8CDF}" type="presParOf" srcId="{892CA9DC-4D5E-4469-BBCD-53E5817FF31A}" destId="{0B7E6856-0EE6-4022-8FC8-10D240F98BEC}" srcOrd="1" destOrd="0" presId="urn:microsoft.com/office/officeart/2005/8/layout/orgChart1"/>
    <dgm:cxn modelId="{C0578F15-6E69-408B-84D9-D9039F3EE2C1}" type="presParOf" srcId="{9FBE4507-366B-49B6-8807-298382EBA5C7}" destId="{28C3BC95-7917-4A5F-BE25-1D4D1FCB766A}" srcOrd="1" destOrd="0" presId="urn:microsoft.com/office/officeart/2005/8/layout/orgChart1"/>
    <dgm:cxn modelId="{C9A7DD23-AA04-4F69-823D-896D719388C3}" type="presParOf" srcId="{9FBE4507-366B-49B6-8807-298382EBA5C7}" destId="{1DE5FFCD-9CC6-4E5E-BF40-107F2226B4B8}" srcOrd="2" destOrd="0" presId="urn:microsoft.com/office/officeart/2005/8/layout/orgChart1"/>
    <dgm:cxn modelId="{1F97A5A4-FF6B-4DE7-9B76-31A10E943D72}" type="presParOf" srcId="{2EEB67C5-F55E-4D66-AB40-52D4C87A9C21}" destId="{90311B39-39D1-4FA5-B13F-F9EE475726FE}" srcOrd="2" destOrd="0" presId="urn:microsoft.com/office/officeart/2005/8/layout/orgChart1"/>
    <dgm:cxn modelId="{7B510905-D776-4151-AD1A-0B77808276CB}" type="presParOf" srcId="{B3E69902-7FAE-4A0C-98E5-2B15A935F9C7}" destId="{678690A7-DCD4-4860-B18B-AE81F163607E}" srcOrd="6" destOrd="0" presId="urn:microsoft.com/office/officeart/2005/8/layout/orgChart1"/>
    <dgm:cxn modelId="{C255FE32-684C-415C-B1A2-2C113DE4521C}" type="presParOf" srcId="{B3E69902-7FAE-4A0C-98E5-2B15A935F9C7}" destId="{A25404AD-1AD4-4710-AAAD-075B7905136D}" srcOrd="7" destOrd="0" presId="urn:microsoft.com/office/officeart/2005/8/layout/orgChart1"/>
    <dgm:cxn modelId="{BA3C79EF-EA2D-4C80-856B-3C1EC7709EF7}" type="presParOf" srcId="{A25404AD-1AD4-4710-AAAD-075B7905136D}" destId="{255B5C6F-E816-4996-B370-941D000A4370}" srcOrd="0" destOrd="0" presId="urn:microsoft.com/office/officeart/2005/8/layout/orgChart1"/>
    <dgm:cxn modelId="{3855F78D-79B3-4326-9FAC-9768B7648760}" type="presParOf" srcId="{255B5C6F-E816-4996-B370-941D000A4370}" destId="{D47E26D3-25A7-488E-9963-E815AC5A3ED2}" srcOrd="0" destOrd="0" presId="urn:microsoft.com/office/officeart/2005/8/layout/orgChart1"/>
    <dgm:cxn modelId="{5FBFCA50-C6B3-4F66-8B93-4CEFDCA046BB}" type="presParOf" srcId="{255B5C6F-E816-4996-B370-941D000A4370}" destId="{439DC02E-5B3C-4686-B1D2-8A9D37BB2A5D}" srcOrd="1" destOrd="0" presId="urn:microsoft.com/office/officeart/2005/8/layout/orgChart1"/>
    <dgm:cxn modelId="{73FF5E35-941D-4B26-A26C-857A9091273E}" type="presParOf" srcId="{A25404AD-1AD4-4710-AAAD-075B7905136D}" destId="{23F16B4D-C250-40DB-AEC6-0A00E53C1A63}" srcOrd="1" destOrd="0" presId="urn:microsoft.com/office/officeart/2005/8/layout/orgChart1"/>
    <dgm:cxn modelId="{9AF67E42-F6F3-4E7E-9AC2-98452776EC80}" type="presParOf" srcId="{23F16B4D-C250-40DB-AEC6-0A00E53C1A63}" destId="{B3A8CB51-7257-4427-A72B-1B016634ADDE}" srcOrd="0" destOrd="0" presId="urn:microsoft.com/office/officeart/2005/8/layout/orgChart1"/>
    <dgm:cxn modelId="{16F8E5B1-114B-40ED-94F3-1B14685C9E64}" type="presParOf" srcId="{23F16B4D-C250-40DB-AEC6-0A00E53C1A63}" destId="{1CCD5FE4-487B-43BD-BA56-65265BDCBE80}" srcOrd="1" destOrd="0" presId="urn:microsoft.com/office/officeart/2005/8/layout/orgChart1"/>
    <dgm:cxn modelId="{7AFA65DC-06EA-46C8-8A7C-CB426E9145F2}" type="presParOf" srcId="{1CCD5FE4-487B-43BD-BA56-65265BDCBE80}" destId="{18A0D710-E57F-415B-A3F0-22E353FBEBC5}" srcOrd="0" destOrd="0" presId="urn:microsoft.com/office/officeart/2005/8/layout/orgChart1"/>
    <dgm:cxn modelId="{6D7714A5-EF67-4BD4-958B-B40BD9874C5B}" type="presParOf" srcId="{18A0D710-E57F-415B-A3F0-22E353FBEBC5}" destId="{8434E99F-2E34-48B3-9A96-AE93B71F89F8}" srcOrd="0" destOrd="0" presId="urn:microsoft.com/office/officeart/2005/8/layout/orgChart1"/>
    <dgm:cxn modelId="{E9098A58-7C97-4214-98E0-1A6D05254316}" type="presParOf" srcId="{18A0D710-E57F-415B-A3F0-22E353FBEBC5}" destId="{BAEC504F-C34E-4678-B1F4-CFD6E92C7AB3}" srcOrd="1" destOrd="0" presId="urn:microsoft.com/office/officeart/2005/8/layout/orgChart1"/>
    <dgm:cxn modelId="{5C5E3126-C2F5-4D44-92AD-57D818526239}" type="presParOf" srcId="{1CCD5FE4-487B-43BD-BA56-65265BDCBE80}" destId="{D9F0CDD1-B560-458D-BA57-53BA36DF322D}" srcOrd="1" destOrd="0" presId="urn:microsoft.com/office/officeart/2005/8/layout/orgChart1"/>
    <dgm:cxn modelId="{9BD73360-B144-4360-8D57-B95318147E97}" type="presParOf" srcId="{1CCD5FE4-487B-43BD-BA56-65265BDCBE80}" destId="{99E963C6-57AE-4E97-8781-EE9D8F49CACC}" srcOrd="2" destOrd="0" presId="urn:microsoft.com/office/officeart/2005/8/layout/orgChart1"/>
    <dgm:cxn modelId="{88BF8BC8-CBE2-499E-8543-7F398169F3F6}" type="presParOf" srcId="{23F16B4D-C250-40DB-AEC6-0A00E53C1A63}" destId="{6B36DAC0-055C-41A1-8098-6A38B994F04B}" srcOrd="2" destOrd="0" presId="urn:microsoft.com/office/officeart/2005/8/layout/orgChart1"/>
    <dgm:cxn modelId="{815FCAA4-C912-4F4A-8F7E-7BE30BBE9DC2}" type="presParOf" srcId="{23F16B4D-C250-40DB-AEC6-0A00E53C1A63}" destId="{9A59F990-F60F-4B1F-A1BE-3AD98FE620BE}" srcOrd="3" destOrd="0" presId="urn:microsoft.com/office/officeart/2005/8/layout/orgChart1"/>
    <dgm:cxn modelId="{C1AE2504-26C7-43E7-9C1D-027D2352D86D}" type="presParOf" srcId="{9A59F990-F60F-4B1F-A1BE-3AD98FE620BE}" destId="{FE2FBC85-8980-458F-A8AD-DE444ACB9CAE}" srcOrd="0" destOrd="0" presId="urn:microsoft.com/office/officeart/2005/8/layout/orgChart1"/>
    <dgm:cxn modelId="{4312A009-8C52-4805-B645-057E36CCD85B}" type="presParOf" srcId="{FE2FBC85-8980-458F-A8AD-DE444ACB9CAE}" destId="{800664F1-1EC5-475C-9710-F5F94E2B1602}" srcOrd="0" destOrd="0" presId="urn:microsoft.com/office/officeart/2005/8/layout/orgChart1"/>
    <dgm:cxn modelId="{21076827-AD40-475D-95A1-CB54DB20FEAD}" type="presParOf" srcId="{FE2FBC85-8980-458F-A8AD-DE444ACB9CAE}" destId="{6A5C61D3-EA5D-44CC-8C1B-6D1531DECFAB}" srcOrd="1" destOrd="0" presId="urn:microsoft.com/office/officeart/2005/8/layout/orgChart1"/>
    <dgm:cxn modelId="{B44958C5-6E1D-416C-9FAE-3CE1F2AAF3B1}" type="presParOf" srcId="{9A59F990-F60F-4B1F-A1BE-3AD98FE620BE}" destId="{010FAD38-D98F-4AF8-BCD8-713DB4981640}" srcOrd="1" destOrd="0" presId="urn:microsoft.com/office/officeart/2005/8/layout/orgChart1"/>
    <dgm:cxn modelId="{8C4FCE81-0C59-4467-AB5D-A12DF8150881}" type="presParOf" srcId="{9A59F990-F60F-4B1F-A1BE-3AD98FE620BE}" destId="{F3036BA0-44DA-4BB6-B1A7-79124B3D8DB5}" srcOrd="2" destOrd="0" presId="urn:microsoft.com/office/officeart/2005/8/layout/orgChart1"/>
    <dgm:cxn modelId="{2AAE2BEA-254E-4611-84E9-643E8D8B867D}" type="presParOf" srcId="{A25404AD-1AD4-4710-AAAD-075B7905136D}" destId="{3B89E017-6460-4028-B3DC-4BBBB039EF1A}" srcOrd="2" destOrd="0" presId="urn:microsoft.com/office/officeart/2005/8/layout/orgChart1"/>
    <dgm:cxn modelId="{690C5D28-5C0E-4AC8-9C9C-187F5CD7234E}" type="presParOf" srcId="{84FC11A8-2785-4A2D-9166-6F3A10DFF1BC}" destId="{588A8994-C8AD-49BC-87F2-BDABDBE4B2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B84FE-1A5F-419C-8F09-C5899481ADEE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72AA8A93-C40B-412A-9587-6EBE954E48FC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B035FB4-353D-4460-B963-577CF3F54BD6}" type="par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F07BA9F-816D-4548-9007-A1BB9FE97E5F}" type="sibTrans" cxnId="{EA5712F8-02A3-4A69-A73E-0AE5A2FFFF8A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CBCA7F7-1896-4F5C-B4F0-3BD9998AB819}">
      <dgm:prSet phldrT="[Texto]"/>
      <dgm:spPr/>
      <dgm:t>
        <a:bodyPr/>
        <a:lstStyle/>
        <a:p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CB1CA-EC4A-4DF0-8C5B-2D2F5E5595C1}" type="par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F4B583-7ACD-4196-A8C5-93B3610767C4}" type="sibTrans" cxnId="{FA1CFC52-9AEC-4ECD-823A-A7B1EBC477B2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06A92AF-C2B6-4840-A341-E0B6D664F8CA}">
      <dgm:prSet phldrT="[Texto]"/>
      <dgm:spPr/>
      <dgm:t>
        <a:bodyPr/>
        <a:lstStyle/>
        <a:p>
          <a:r>
            <a:rPr lang="en-US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85580EE-B767-45A1-B833-9AEA13C1EDC4}" type="par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13A00B-A012-4A16-8C0B-3192BDB1AB95}" type="sibTrans" cxnId="{B9F28D64-52D7-4AF6-8165-A3C0EE4FA031}">
      <dgm:prSet/>
      <dgm:spPr/>
      <dgm:t>
        <a:bodyPr/>
        <a:lstStyle/>
        <a:p>
          <a:endParaRPr lang="en-US" noProof="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618C89-5739-4DAD-B68C-DB6CD6AD0C4D}" type="pres">
      <dgm:prSet presAssocID="{3AFB84FE-1A5F-419C-8F09-C5899481ADEE}" presName="Name0" presStyleCnt="0">
        <dgm:presLayoutVars>
          <dgm:dir/>
          <dgm:animLvl val="lvl"/>
          <dgm:resizeHandles val="exact"/>
        </dgm:presLayoutVars>
      </dgm:prSet>
      <dgm:spPr/>
    </dgm:pt>
    <dgm:pt modelId="{32E755B6-BAE9-4C82-9CBD-401374CAE1CD}" type="pres">
      <dgm:prSet presAssocID="{72AA8A93-C40B-412A-9587-6EBE954E48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C780D-0E27-471F-865E-B9500CD4B4DD}" type="pres">
      <dgm:prSet presAssocID="{4F07BA9F-816D-4548-9007-A1BB9FE97E5F}" presName="parTxOnlySpace" presStyleCnt="0"/>
      <dgm:spPr/>
    </dgm:pt>
    <dgm:pt modelId="{C1E4C0BD-E445-4263-A762-BC7A92094324}" type="pres">
      <dgm:prSet presAssocID="{8CBCA7F7-1896-4F5C-B4F0-3BD9998AB81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EC549-58FA-4F11-B572-BCD2F08DF54C}" type="pres">
      <dgm:prSet presAssocID="{81F4B583-7ACD-4196-A8C5-93B3610767C4}" presName="parTxOnlySpace" presStyleCnt="0"/>
      <dgm:spPr/>
    </dgm:pt>
    <dgm:pt modelId="{E25FCD0F-04CD-4753-BA4C-6FA9052DD726}" type="pres">
      <dgm:prSet presAssocID="{206A92AF-C2B6-4840-A341-E0B6D664F8C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F28D64-52D7-4AF6-8165-A3C0EE4FA031}" srcId="{3AFB84FE-1A5F-419C-8F09-C5899481ADEE}" destId="{206A92AF-C2B6-4840-A341-E0B6D664F8CA}" srcOrd="2" destOrd="0" parTransId="{085580EE-B767-45A1-B833-9AEA13C1EDC4}" sibTransId="{6513A00B-A012-4A16-8C0B-3192BDB1AB95}"/>
    <dgm:cxn modelId="{6E9C26DD-4FFA-4361-B7BC-2B9F05DC76E9}" type="presOf" srcId="{206A92AF-C2B6-4840-A341-E0B6D664F8CA}" destId="{E25FCD0F-04CD-4753-BA4C-6FA9052DD726}" srcOrd="0" destOrd="0" presId="urn:microsoft.com/office/officeart/2005/8/layout/chevron1"/>
    <dgm:cxn modelId="{A2275ED9-387E-48E7-8FE3-E905AF41DD16}" type="presOf" srcId="{8CBCA7F7-1896-4F5C-B4F0-3BD9998AB819}" destId="{C1E4C0BD-E445-4263-A762-BC7A92094324}" srcOrd="0" destOrd="0" presId="urn:microsoft.com/office/officeart/2005/8/layout/chevron1"/>
    <dgm:cxn modelId="{F8D17018-2A35-401D-8AC4-0E7A59648791}" type="presOf" srcId="{72AA8A93-C40B-412A-9587-6EBE954E48FC}" destId="{32E755B6-BAE9-4C82-9CBD-401374CAE1CD}" srcOrd="0" destOrd="0" presId="urn:microsoft.com/office/officeart/2005/8/layout/chevron1"/>
    <dgm:cxn modelId="{EA5712F8-02A3-4A69-A73E-0AE5A2FFFF8A}" srcId="{3AFB84FE-1A5F-419C-8F09-C5899481ADEE}" destId="{72AA8A93-C40B-412A-9587-6EBE954E48FC}" srcOrd="0" destOrd="0" parTransId="{CB035FB4-353D-4460-B963-577CF3F54BD6}" sibTransId="{4F07BA9F-816D-4548-9007-A1BB9FE97E5F}"/>
    <dgm:cxn modelId="{FA1CFC52-9AEC-4ECD-823A-A7B1EBC477B2}" srcId="{3AFB84FE-1A5F-419C-8F09-C5899481ADEE}" destId="{8CBCA7F7-1896-4F5C-B4F0-3BD9998AB819}" srcOrd="1" destOrd="0" parTransId="{815CB1CA-EC4A-4DF0-8C5B-2D2F5E5595C1}" sibTransId="{81F4B583-7ACD-4196-A8C5-93B3610767C4}"/>
    <dgm:cxn modelId="{51762FD9-E9D8-448D-A46F-17691A9731FE}" type="presOf" srcId="{3AFB84FE-1A5F-419C-8F09-C5899481ADEE}" destId="{5F618C89-5739-4DAD-B68C-DB6CD6AD0C4D}" srcOrd="0" destOrd="0" presId="urn:microsoft.com/office/officeart/2005/8/layout/chevron1"/>
    <dgm:cxn modelId="{8A26F5FD-93BD-48E4-822E-D4043825B197}" type="presParOf" srcId="{5F618C89-5739-4DAD-B68C-DB6CD6AD0C4D}" destId="{32E755B6-BAE9-4C82-9CBD-401374CAE1CD}" srcOrd="0" destOrd="0" presId="urn:microsoft.com/office/officeart/2005/8/layout/chevron1"/>
    <dgm:cxn modelId="{CE44C6A7-4133-4269-969B-0C6F2AD70E2F}" type="presParOf" srcId="{5F618C89-5739-4DAD-B68C-DB6CD6AD0C4D}" destId="{493C780D-0E27-471F-865E-B9500CD4B4DD}" srcOrd="1" destOrd="0" presId="urn:microsoft.com/office/officeart/2005/8/layout/chevron1"/>
    <dgm:cxn modelId="{65E89FB0-A90F-4B51-BA2A-0483C0833D28}" type="presParOf" srcId="{5F618C89-5739-4DAD-B68C-DB6CD6AD0C4D}" destId="{C1E4C0BD-E445-4263-A762-BC7A92094324}" srcOrd="2" destOrd="0" presId="urn:microsoft.com/office/officeart/2005/8/layout/chevron1"/>
    <dgm:cxn modelId="{76B07EC2-1E3C-4E63-9208-85B8F596CF55}" type="presParOf" srcId="{5F618C89-5739-4DAD-B68C-DB6CD6AD0C4D}" destId="{8BDEC549-58FA-4F11-B572-BCD2F08DF54C}" srcOrd="3" destOrd="0" presId="urn:microsoft.com/office/officeart/2005/8/layout/chevron1"/>
    <dgm:cxn modelId="{3E37D383-59B2-4E69-AEFC-C4B7A8E1BC4E}" type="presParOf" srcId="{5F618C89-5739-4DAD-B68C-DB6CD6AD0C4D}" destId="{E25FCD0F-04CD-4753-BA4C-6FA9052DD7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73A2-22E2-4234-950C-A4E044F89C22}">
      <dsp:nvSpPr>
        <dsp:cNvPr id="0" name=""/>
        <dsp:cNvSpPr/>
      </dsp:nvSpPr>
      <dsp:spPr>
        <a:xfrm rot="5400000">
          <a:off x="339261" y="1701357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B81B85-03B1-4126-8D4C-7FAF33F9A8F8}">
      <dsp:nvSpPr>
        <dsp:cNvPr id="0" name=""/>
        <dsp:cNvSpPr/>
      </dsp:nvSpPr>
      <dsp:spPr>
        <a:xfrm>
          <a:off x="170220" y="2204830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Daniela como profesional independiente en asuntos regulatorios mientras trabaja activamente en la industria de dispositivos médicos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0220" y="2204830"/>
        <a:ext cx="1521290" cy="1333500"/>
      </dsp:txXfrm>
    </dsp:sp>
    <dsp:sp modelId="{06D456CA-C977-4898-8A29-F9E2EC38B687}">
      <dsp:nvSpPr>
        <dsp:cNvPr id="0" name=""/>
        <dsp:cNvSpPr/>
      </dsp:nvSpPr>
      <dsp:spPr>
        <a:xfrm>
          <a:off x="1404474" y="1577300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E5D63C-1491-409D-A479-ED8B512EABD0}">
      <dsp:nvSpPr>
        <dsp:cNvPr id="0" name=""/>
        <dsp:cNvSpPr/>
      </dsp:nvSpPr>
      <dsp:spPr>
        <a:xfrm rot="5400000">
          <a:off x="2201617" y="1240515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7E9687-BDD0-4D4D-AFF9-7833FCF9F57B}">
      <dsp:nvSpPr>
        <dsp:cNvPr id="0" name=""/>
        <dsp:cNvSpPr/>
      </dsp:nvSpPr>
      <dsp:spPr>
        <a:xfrm>
          <a:off x="2032576" y="1743988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Emprendimiento: SRE registrada como marca registrada</a:t>
          </a: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32576" y="1743988"/>
        <a:ext cx="1521290" cy="1333500"/>
      </dsp:txXfrm>
    </dsp:sp>
    <dsp:sp modelId="{35EC123A-3FC9-406A-AE3E-03607A7A1054}">
      <dsp:nvSpPr>
        <dsp:cNvPr id="0" name=""/>
        <dsp:cNvSpPr/>
      </dsp:nvSpPr>
      <dsp:spPr>
        <a:xfrm>
          <a:off x="3266830" y="1116458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57C5CB-DF13-49EA-89F3-CF0AFE8F9237}">
      <dsp:nvSpPr>
        <dsp:cNvPr id="0" name=""/>
        <dsp:cNvSpPr/>
      </dsp:nvSpPr>
      <dsp:spPr>
        <a:xfrm rot="5400000">
          <a:off x="4063973" y="779673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23FEB5-E940-42B0-8957-5BC61635EEC7}">
      <dsp:nvSpPr>
        <dsp:cNvPr id="0" name=""/>
        <dsp:cNvSpPr/>
      </dsp:nvSpPr>
      <dsp:spPr>
        <a:xfrm>
          <a:off x="3894933" y="1283146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de consultoría independiente en Asuntos Regulatorios en México como SRE</a:t>
          </a: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894933" y="1283146"/>
        <a:ext cx="1521290" cy="1333500"/>
      </dsp:txXfrm>
    </dsp:sp>
    <dsp:sp modelId="{53E308F5-0974-4C01-BAB7-79E4E6FFF793}">
      <dsp:nvSpPr>
        <dsp:cNvPr id="0" name=""/>
        <dsp:cNvSpPr/>
      </dsp:nvSpPr>
      <dsp:spPr>
        <a:xfrm>
          <a:off x="5129187" y="655616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E0024E-6254-405C-9399-4E6D6F9D409F}">
      <dsp:nvSpPr>
        <dsp:cNvPr id="0" name=""/>
        <dsp:cNvSpPr/>
      </dsp:nvSpPr>
      <dsp:spPr>
        <a:xfrm rot="5400000">
          <a:off x="5926330" y="318831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4F924A-772A-4A6B-9E87-F93EAA9620B1}">
      <dsp:nvSpPr>
        <dsp:cNvPr id="0" name=""/>
        <dsp:cNvSpPr/>
      </dsp:nvSpPr>
      <dsp:spPr>
        <a:xfrm>
          <a:off x="5757289" y="822304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Asociación para representar a Passarini en México para servicios de asuntos regulatorios internacionales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757289" y="822304"/>
        <a:ext cx="1521290" cy="1333500"/>
      </dsp:txXfrm>
    </dsp:sp>
    <dsp:sp modelId="{A49949EC-D565-44B0-A948-F6AF964F0AF1}">
      <dsp:nvSpPr>
        <dsp:cNvPr id="0" name=""/>
        <dsp:cNvSpPr/>
      </dsp:nvSpPr>
      <dsp:spPr>
        <a:xfrm>
          <a:off x="6991543" y="194775"/>
          <a:ext cx="287035" cy="28703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7BBE3D-251E-42B9-99BD-D943732B4BAB}">
      <dsp:nvSpPr>
        <dsp:cNvPr id="0" name=""/>
        <dsp:cNvSpPr/>
      </dsp:nvSpPr>
      <dsp:spPr>
        <a:xfrm rot="5400000">
          <a:off x="7788686" y="-142010"/>
          <a:ext cx="1012675" cy="168506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9EA8C5-3CA3-43A0-B561-80A78D512CE4}">
      <dsp:nvSpPr>
        <dsp:cNvPr id="0" name=""/>
        <dsp:cNvSpPr/>
      </dsp:nvSpPr>
      <dsp:spPr>
        <a:xfrm>
          <a:off x="7619645" y="361462"/>
          <a:ext cx="1521290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SRE oficialmente como empresa</a:t>
          </a:r>
        </a:p>
      </dsp:txBody>
      <dsp:txXfrm>
        <a:off x="7619645" y="361462"/>
        <a:ext cx="1521290" cy="1333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8D220-D07E-4587-925E-D1E2DFE01B2E}">
      <dsp:nvSpPr>
        <dsp:cNvPr id="0" name=""/>
        <dsp:cNvSpPr/>
      </dsp:nvSpPr>
      <dsp:spPr>
        <a:xfrm>
          <a:off x="6371099" y="2054035"/>
          <a:ext cx="254588" cy="198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792"/>
              </a:lnTo>
              <a:lnTo>
                <a:pt x="254588" y="19857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7CAFA-F343-46EA-BAD0-FD7F74DCEEE9}">
      <dsp:nvSpPr>
        <dsp:cNvPr id="0" name=""/>
        <dsp:cNvSpPr/>
      </dsp:nvSpPr>
      <dsp:spPr>
        <a:xfrm>
          <a:off x="6371099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4ED2E-45F1-4ADD-BD24-657CECB80D64}">
      <dsp:nvSpPr>
        <dsp:cNvPr id="0" name=""/>
        <dsp:cNvSpPr/>
      </dsp:nvSpPr>
      <dsp:spPr>
        <a:xfrm>
          <a:off x="3969478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3080523" y="178212"/>
              </a:lnTo>
              <a:lnTo>
                <a:pt x="3080523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80A32-3168-4479-A61A-85F51209D5CF}">
      <dsp:nvSpPr>
        <dsp:cNvPr id="0" name=""/>
        <dsp:cNvSpPr/>
      </dsp:nvSpPr>
      <dsp:spPr>
        <a:xfrm>
          <a:off x="4317416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D62AC-1BAD-4A68-A237-A21D06F47D10}">
      <dsp:nvSpPr>
        <dsp:cNvPr id="0" name=""/>
        <dsp:cNvSpPr/>
      </dsp:nvSpPr>
      <dsp:spPr>
        <a:xfrm>
          <a:off x="3969478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1026841" y="178212"/>
              </a:lnTo>
              <a:lnTo>
                <a:pt x="1026841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FD346-8D14-42B5-A5E4-1C7923C040E0}">
      <dsp:nvSpPr>
        <dsp:cNvPr id="0" name=""/>
        <dsp:cNvSpPr/>
      </dsp:nvSpPr>
      <dsp:spPr>
        <a:xfrm>
          <a:off x="2263734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C28E4-77C2-46C7-A4AE-AC717E8D5A52}">
      <dsp:nvSpPr>
        <dsp:cNvPr id="0" name=""/>
        <dsp:cNvSpPr/>
      </dsp:nvSpPr>
      <dsp:spPr>
        <a:xfrm>
          <a:off x="2942637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1026841" y="0"/>
              </a:moveTo>
              <a:lnTo>
                <a:pt x="1026841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910FD-2BA3-42D1-BADD-B72378984970}">
      <dsp:nvSpPr>
        <dsp:cNvPr id="0" name=""/>
        <dsp:cNvSpPr/>
      </dsp:nvSpPr>
      <dsp:spPr>
        <a:xfrm>
          <a:off x="210051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67BED-AB43-4354-AEDE-62DCF985CDAD}">
      <dsp:nvSpPr>
        <dsp:cNvPr id="0" name=""/>
        <dsp:cNvSpPr/>
      </dsp:nvSpPr>
      <dsp:spPr>
        <a:xfrm>
          <a:off x="888954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3080523" y="0"/>
              </a:moveTo>
              <a:lnTo>
                <a:pt x="3080523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84525-A347-4C35-B6C5-04859EB813E3}">
      <dsp:nvSpPr>
        <dsp:cNvPr id="0" name=""/>
        <dsp:cNvSpPr/>
      </dsp:nvSpPr>
      <dsp:spPr>
        <a:xfrm>
          <a:off x="3120849" y="353"/>
          <a:ext cx="1697258" cy="84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20849" y="353"/>
        <a:ext cx="1697258" cy="848629"/>
      </dsp:txXfrm>
    </dsp:sp>
    <dsp:sp modelId="{AC983690-DC55-49BC-BBD3-D7E976EE29BC}">
      <dsp:nvSpPr>
        <dsp:cNvPr id="0" name=""/>
        <dsp:cNvSpPr/>
      </dsp:nvSpPr>
      <dsp:spPr>
        <a:xfrm>
          <a:off x="40325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325" y="1205406"/>
        <a:ext cx="1697258" cy="848629"/>
      </dsp:txXfrm>
    </dsp:sp>
    <dsp:sp modelId="{4203582C-42A9-4D7E-A35F-75766FDCAE94}">
      <dsp:nvSpPr>
        <dsp:cNvPr id="0" name=""/>
        <dsp:cNvSpPr/>
      </dsp:nvSpPr>
      <dsp:spPr>
        <a:xfrm>
          <a:off x="464640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4640" y="2410460"/>
        <a:ext cx="1697258" cy="848629"/>
      </dsp:txXfrm>
    </dsp:sp>
    <dsp:sp modelId="{B71BC3B4-C577-4349-977A-D60B81B3FF11}">
      <dsp:nvSpPr>
        <dsp:cNvPr id="0" name=""/>
        <dsp:cNvSpPr/>
      </dsp:nvSpPr>
      <dsp:spPr>
        <a:xfrm>
          <a:off x="2094008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4008" y="1205406"/>
        <a:ext cx="1697258" cy="848629"/>
      </dsp:txXfrm>
    </dsp:sp>
    <dsp:sp modelId="{FDEF0C6C-6341-4F03-981E-21553DE76E06}">
      <dsp:nvSpPr>
        <dsp:cNvPr id="0" name=""/>
        <dsp:cNvSpPr/>
      </dsp:nvSpPr>
      <dsp:spPr>
        <a:xfrm>
          <a:off x="2518322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18322" y="2410460"/>
        <a:ext cx="1697258" cy="848629"/>
      </dsp:txXfrm>
    </dsp:sp>
    <dsp:sp modelId="{3D6CC838-558C-4A03-81F9-39526C585098}">
      <dsp:nvSpPr>
        <dsp:cNvPr id="0" name=""/>
        <dsp:cNvSpPr/>
      </dsp:nvSpPr>
      <dsp:spPr>
        <a:xfrm>
          <a:off x="4147690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7690" y="1205406"/>
        <a:ext cx="1697258" cy="848629"/>
      </dsp:txXfrm>
    </dsp:sp>
    <dsp:sp modelId="{CE809045-2C16-4CF8-8196-4F4B442866EF}">
      <dsp:nvSpPr>
        <dsp:cNvPr id="0" name=""/>
        <dsp:cNvSpPr/>
      </dsp:nvSpPr>
      <dsp:spPr>
        <a:xfrm>
          <a:off x="4572005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72005" y="2410460"/>
        <a:ext cx="1697258" cy="848629"/>
      </dsp:txXfrm>
    </dsp:sp>
    <dsp:sp modelId="{BDDC38DA-15F9-4FF0-8FE0-A51450713974}">
      <dsp:nvSpPr>
        <dsp:cNvPr id="0" name=""/>
        <dsp:cNvSpPr/>
      </dsp:nvSpPr>
      <dsp:spPr>
        <a:xfrm>
          <a:off x="6201373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(México)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01373" y="1205406"/>
        <a:ext cx="1697258" cy="848629"/>
      </dsp:txXfrm>
    </dsp:sp>
    <dsp:sp modelId="{F6D084CC-F153-414F-AB9A-3BA0A19C1253}">
      <dsp:nvSpPr>
        <dsp:cNvPr id="0" name=""/>
        <dsp:cNvSpPr/>
      </dsp:nvSpPr>
      <dsp:spPr>
        <a:xfrm>
          <a:off x="6625687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sz="9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2410460"/>
        <a:ext cx="1697258" cy="848629"/>
      </dsp:txXfrm>
    </dsp:sp>
    <dsp:sp modelId="{859C9DD3-620C-445D-AC3F-C38B0454D946}">
      <dsp:nvSpPr>
        <dsp:cNvPr id="0" name=""/>
        <dsp:cNvSpPr/>
      </dsp:nvSpPr>
      <dsp:spPr>
        <a:xfrm>
          <a:off x="6625687" y="3615513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3615513"/>
        <a:ext cx="1697258" cy="8486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C0BD-E445-4263-A762-BC7A92094324}">
      <dsp:nvSpPr>
        <dsp:cNvPr id="0" name=""/>
        <dsp:cNvSpPr/>
      </dsp:nvSpPr>
      <dsp:spPr>
        <a:xfrm>
          <a:off x="1952" y="185454"/>
          <a:ext cx="1167385" cy="46695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35429" y="185454"/>
        <a:ext cx="700431" cy="466954"/>
      </dsp:txXfrm>
    </dsp:sp>
    <dsp:sp modelId="{E25FCD0F-04CD-4753-BA4C-6FA9052DD726}">
      <dsp:nvSpPr>
        <dsp:cNvPr id="0" name=""/>
        <dsp:cNvSpPr/>
      </dsp:nvSpPr>
      <dsp:spPr>
        <a:xfrm>
          <a:off x="1054552" y="190572"/>
          <a:ext cx="1167385" cy="46695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88029" y="190572"/>
        <a:ext cx="700431" cy="4669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3F27-79FB-4326-B842-CC130484FF45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0430-69AE-415A-A58A-70AA1EFD1D8C}">
      <dsp:nvSpPr>
        <dsp:cNvPr id="0" name=""/>
        <dsp:cNvSpPr/>
      </dsp:nvSpPr>
      <dsp:spPr>
        <a:xfrm>
          <a:off x="520572" y="354302"/>
          <a:ext cx="3170400" cy="708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Representación legal (hosting) y/o asesoría sin conflicto de intereses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0572" y="354302"/>
        <a:ext cx="3170400" cy="708973"/>
      </dsp:txXfrm>
    </dsp:sp>
    <dsp:sp modelId="{54EB4D37-9C65-4696-80A0-D9C5B34359C0}">
      <dsp:nvSpPr>
        <dsp:cNvPr id="0" name=""/>
        <dsp:cNvSpPr/>
      </dsp:nvSpPr>
      <dsp:spPr>
        <a:xfrm>
          <a:off x="310721" y="483344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D20B3B-EEA0-4170-99DE-D942D108EAA4}">
      <dsp:nvSpPr>
        <dsp:cNvPr id="0" name=""/>
        <dsp:cNvSpPr/>
      </dsp:nvSpPr>
      <dsp:spPr>
        <a:xfrm>
          <a:off x="927043" y="1417946"/>
          <a:ext cx="2763929" cy="7089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Seguimiento constante a sus procesos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27043" y="1417946"/>
        <a:ext cx="2763929" cy="708973"/>
      </dsp:txXfrm>
    </dsp:sp>
    <dsp:sp modelId="{9FB0DF7D-9275-4BDF-91D6-ABC772D94847}">
      <dsp:nvSpPr>
        <dsp:cNvPr id="0" name=""/>
        <dsp:cNvSpPr/>
      </dsp:nvSpPr>
      <dsp:spPr>
        <a:xfrm>
          <a:off x="717191" y="1546989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C9DA9A-70ED-40D0-81A0-C5F32FF137D3}">
      <dsp:nvSpPr>
        <dsp:cNvPr id="0" name=""/>
        <dsp:cNvSpPr/>
      </dsp:nvSpPr>
      <dsp:spPr>
        <a:xfrm>
          <a:off x="927043" y="2481591"/>
          <a:ext cx="2763929" cy="7089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Líder de proyecto asignado para pronta atención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27043" y="2481591"/>
        <a:ext cx="2763929" cy="708973"/>
      </dsp:txXfrm>
    </dsp:sp>
    <dsp:sp modelId="{10FBD570-B014-4EF4-875A-7BC566FECFA9}">
      <dsp:nvSpPr>
        <dsp:cNvPr id="0" name=""/>
        <dsp:cNvSpPr/>
      </dsp:nvSpPr>
      <dsp:spPr>
        <a:xfrm>
          <a:off x="717191" y="2610633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3B8FD0-690E-4195-9870-C2BB9F307D05}">
      <dsp:nvSpPr>
        <dsp:cNvPr id="0" name=""/>
        <dsp:cNvSpPr/>
      </dsp:nvSpPr>
      <dsp:spPr>
        <a:xfrm>
          <a:off x="520572" y="3545236"/>
          <a:ext cx="3170400" cy="7089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74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Profesionales de la salud y regulación con constante capacitación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0572" y="3545236"/>
        <a:ext cx="3170400" cy="708973"/>
      </dsp:txXfrm>
    </dsp:sp>
    <dsp:sp modelId="{096469BF-9487-4AA0-9EB2-D1D8C06C2E9F}">
      <dsp:nvSpPr>
        <dsp:cNvPr id="0" name=""/>
        <dsp:cNvSpPr/>
      </dsp:nvSpPr>
      <dsp:spPr>
        <a:xfrm>
          <a:off x="310721" y="3674278"/>
          <a:ext cx="419703" cy="4508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3F27-79FB-4326-B842-CC130484FF45}">
      <dsp:nvSpPr>
        <dsp:cNvPr id="0" name=""/>
        <dsp:cNvSpPr/>
      </dsp:nvSpPr>
      <dsp:spPr>
        <a:xfrm>
          <a:off x="-4884512" y="-604506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60430-69AE-415A-A58A-70AA1EFD1D8C}">
      <dsp:nvSpPr>
        <dsp:cNvPr id="0" name=""/>
        <dsp:cNvSpPr/>
      </dsp:nvSpPr>
      <dsp:spPr>
        <a:xfrm>
          <a:off x="600067" y="576064"/>
          <a:ext cx="2797078" cy="8640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Asistencia a foros de regulación y salud en su representación sin costo adicional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0067" y="576064"/>
        <a:ext cx="2797078" cy="864096"/>
      </dsp:txXfrm>
    </dsp:sp>
    <dsp:sp modelId="{54EB4D37-9C65-4696-80A0-D9C5B34359C0}">
      <dsp:nvSpPr>
        <dsp:cNvPr id="0" name=""/>
        <dsp:cNvSpPr/>
      </dsp:nvSpPr>
      <dsp:spPr>
        <a:xfrm>
          <a:off x="192025" y="621105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08B473-7CBA-4E78-B3B2-6C1A562812C0}">
      <dsp:nvSpPr>
        <dsp:cNvPr id="0" name=""/>
        <dsp:cNvSpPr/>
      </dsp:nvSpPr>
      <dsp:spPr>
        <a:xfrm>
          <a:off x="914166" y="1872208"/>
          <a:ext cx="2482979" cy="8640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Comunicación oportuna de cambios regulatorios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14166" y="1872208"/>
        <a:ext cx="2482979" cy="864096"/>
      </dsp:txXfrm>
    </dsp:sp>
    <dsp:sp modelId="{FD3D1625-D3E9-46A4-84E7-08713B0AF460}">
      <dsp:nvSpPr>
        <dsp:cNvPr id="0" name=""/>
        <dsp:cNvSpPr/>
      </dsp:nvSpPr>
      <dsp:spPr>
        <a:xfrm>
          <a:off x="506124" y="1917249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1DE791-B1C0-4C91-B5D0-43987F34D4D1}">
      <dsp:nvSpPr>
        <dsp:cNvPr id="0" name=""/>
        <dsp:cNvSpPr/>
      </dsp:nvSpPr>
      <dsp:spPr>
        <a:xfrm>
          <a:off x="600067" y="3168352"/>
          <a:ext cx="2797078" cy="8640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7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Alineación de la estrategia regulatoria con su estrategia comercial</a:t>
          </a:r>
          <a:endParaRPr lang="es-ES" sz="12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0067" y="3168352"/>
        <a:ext cx="2797078" cy="864096"/>
      </dsp:txXfrm>
    </dsp:sp>
    <dsp:sp modelId="{0C2A5629-0F54-4F9C-8C2E-96D53B772162}">
      <dsp:nvSpPr>
        <dsp:cNvPr id="0" name=""/>
        <dsp:cNvSpPr/>
      </dsp:nvSpPr>
      <dsp:spPr>
        <a:xfrm>
          <a:off x="192025" y="3213393"/>
          <a:ext cx="816084" cy="7740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D66D9-6717-40C3-AA5E-F02601B4299D}">
      <dsp:nvSpPr>
        <dsp:cNvPr id="0" name=""/>
        <dsp:cNvSpPr/>
      </dsp:nvSpPr>
      <dsp:spPr>
        <a:xfrm>
          <a:off x="971049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B8A96-A97A-4738-83E7-EFB0E7BA0CE3}">
      <dsp:nvSpPr>
        <dsp:cNvPr id="0" name=""/>
        <dsp:cNvSpPr/>
      </dsp:nvSpPr>
      <dsp:spPr>
        <a:xfrm>
          <a:off x="971049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Equipo Médico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71049" y="1296803"/>
        <a:ext cx="1879877" cy="697434"/>
      </dsp:txXfrm>
    </dsp:sp>
    <dsp:sp modelId="{78D7366E-A17E-4CD5-97C5-8EFBF999EFAB}">
      <dsp:nvSpPr>
        <dsp:cNvPr id="0" name=""/>
        <dsp:cNvSpPr/>
      </dsp:nvSpPr>
      <dsp:spPr>
        <a:xfrm>
          <a:off x="3038993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7AC84-B84E-459A-B022-F54B83114615}">
      <dsp:nvSpPr>
        <dsp:cNvPr id="0" name=""/>
        <dsp:cNvSpPr/>
      </dsp:nvSpPr>
      <dsp:spPr>
        <a:xfrm>
          <a:off x="3038993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Prótesis, Órtesis y Ayudas Funcionales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38993" y="1296803"/>
        <a:ext cx="1879877" cy="697434"/>
      </dsp:txXfrm>
    </dsp:sp>
    <dsp:sp modelId="{77624341-C2A5-4E47-BCD1-27C7363D8596}">
      <dsp:nvSpPr>
        <dsp:cNvPr id="0" name=""/>
        <dsp:cNvSpPr/>
      </dsp:nvSpPr>
      <dsp:spPr>
        <a:xfrm>
          <a:off x="5106937" y="1568"/>
          <a:ext cx="1879877" cy="129523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355D0-B1CB-4C37-905F-404BFA81093F}">
      <dsp:nvSpPr>
        <dsp:cNvPr id="0" name=""/>
        <dsp:cNvSpPr/>
      </dsp:nvSpPr>
      <dsp:spPr>
        <a:xfrm>
          <a:off x="5106937" y="1296803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Agentes de Diagnóstico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06937" y="1296803"/>
        <a:ext cx="1879877" cy="697434"/>
      </dsp:txXfrm>
    </dsp:sp>
    <dsp:sp modelId="{67FFD61D-9B01-49E3-885D-3F330799DCEA}">
      <dsp:nvSpPr>
        <dsp:cNvPr id="0" name=""/>
        <dsp:cNvSpPr/>
      </dsp:nvSpPr>
      <dsp:spPr>
        <a:xfrm>
          <a:off x="971049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5821-824B-4B48-815F-453FEDD59F22}">
      <dsp:nvSpPr>
        <dsp:cNvPr id="0" name=""/>
        <dsp:cNvSpPr/>
      </dsp:nvSpPr>
      <dsp:spPr>
        <a:xfrm>
          <a:off x="971049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Insumos de Uso Odontológico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71049" y="3477461"/>
        <a:ext cx="1879877" cy="697434"/>
      </dsp:txXfrm>
    </dsp:sp>
    <dsp:sp modelId="{E4CE8BF0-095B-44FF-B871-8E253FB31B68}">
      <dsp:nvSpPr>
        <dsp:cNvPr id="0" name=""/>
        <dsp:cNvSpPr/>
      </dsp:nvSpPr>
      <dsp:spPr>
        <a:xfrm>
          <a:off x="3038993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7429-A3EB-408C-A3A9-9A5A8AC5F8C2}">
      <dsp:nvSpPr>
        <dsp:cNvPr id="0" name=""/>
        <dsp:cNvSpPr/>
      </dsp:nvSpPr>
      <dsp:spPr>
        <a:xfrm>
          <a:off x="3038993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Materiales Quirúrgicos y de Curación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38993" y="3477461"/>
        <a:ext cx="1879877" cy="697434"/>
      </dsp:txXfrm>
    </dsp:sp>
    <dsp:sp modelId="{1403ECDD-6F32-4BAC-9255-4ADA85EF599D}">
      <dsp:nvSpPr>
        <dsp:cNvPr id="0" name=""/>
        <dsp:cNvSpPr/>
      </dsp:nvSpPr>
      <dsp:spPr>
        <a:xfrm>
          <a:off x="5106937" y="2182225"/>
          <a:ext cx="1879877" cy="1295235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F0B76-D9CD-4427-9D7F-40EF6326C1BB}">
      <dsp:nvSpPr>
        <dsp:cNvPr id="0" name=""/>
        <dsp:cNvSpPr/>
      </dsp:nvSpPr>
      <dsp:spPr>
        <a:xfrm>
          <a:off x="5106937" y="3477461"/>
          <a:ext cx="1879877" cy="697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Productos Higiénicos</a:t>
          </a:r>
          <a:endParaRPr lang="es-ES" sz="1400" b="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106937" y="3477461"/>
        <a:ext cx="1879877" cy="697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6DAC0-055C-41A1-8098-6A38B994F04B}">
      <dsp:nvSpPr>
        <dsp:cNvPr id="0" name=""/>
        <dsp:cNvSpPr/>
      </dsp:nvSpPr>
      <dsp:spPr>
        <a:xfrm>
          <a:off x="6371099" y="2054035"/>
          <a:ext cx="254588" cy="198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792"/>
              </a:lnTo>
              <a:lnTo>
                <a:pt x="254588" y="19857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8CB51-7257-4427-A72B-1B016634ADDE}">
      <dsp:nvSpPr>
        <dsp:cNvPr id="0" name=""/>
        <dsp:cNvSpPr/>
      </dsp:nvSpPr>
      <dsp:spPr>
        <a:xfrm>
          <a:off x="6371099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90A7-DCD4-4860-B18B-AE81F163607E}">
      <dsp:nvSpPr>
        <dsp:cNvPr id="0" name=""/>
        <dsp:cNvSpPr/>
      </dsp:nvSpPr>
      <dsp:spPr>
        <a:xfrm>
          <a:off x="3969478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3080523" y="178212"/>
              </a:lnTo>
              <a:lnTo>
                <a:pt x="3080523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3068-2F2B-4859-93EB-B4135E3D4E40}">
      <dsp:nvSpPr>
        <dsp:cNvPr id="0" name=""/>
        <dsp:cNvSpPr/>
      </dsp:nvSpPr>
      <dsp:spPr>
        <a:xfrm>
          <a:off x="4317416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45A85-DF58-42E6-90AE-83263867594B}">
      <dsp:nvSpPr>
        <dsp:cNvPr id="0" name=""/>
        <dsp:cNvSpPr/>
      </dsp:nvSpPr>
      <dsp:spPr>
        <a:xfrm>
          <a:off x="3969478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1026841" y="178212"/>
              </a:lnTo>
              <a:lnTo>
                <a:pt x="1026841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27E0D-243E-44BA-A42C-B103467AE1D8}">
      <dsp:nvSpPr>
        <dsp:cNvPr id="0" name=""/>
        <dsp:cNvSpPr/>
      </dsp:nvSpPr>
      <dsp:spPr>
        <a:xfrm>
          <a:off x="2263734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2DF4C-0C9A-4AB0-9606-C24C71E69246}">
      <dsp:nvSpPr>
        <dsp:cNvPr id="0" name=""/>
        <dsp:cNvSpPr/>
      </dsp:nvSpPr>
      <dsp:spPr>
        <a:xfrm>
          <a:off x="2942637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1026841" y="0"/>
              </a:moveTo>
              <a:lnTo>
                <a:pt x="1026841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A27B-B8C4-420E-B2E3-F434FD0CD100}">
      <dsp:nvSpPr>
        <dsp:cNvPr id="0" name=""/>
        <dsp:cNvSpPr/>
      </dsp:nvSpPr>
      <dsp:spPr>
        <a:xfrm>
          <a:off x="210051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DEBE7-3D11-409E-AC73-BF30E9633B72}">
      <dsp:nvSpPr>
        <dsp:cNvPr id="0" name=""/>
        <dsp:cNvSpPr/>
      </dsp:nvSpPr>
      <dsp:spPr>
        <a:xfrm>
          <a:off x="888954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3080523" y="0"/>
              </a:moveTo>
              <a:lnTo>
                <a:pt x="3080523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84525-A347-4C35-B6C5-04859EB813E3}">
      <dsp:nvSpPr>
        <dsp:cNvPr id="0" name=""/>
        <dsp:cNvSpPr/>
      </dsp:nvSpPr>
      <dsp:spPr>
        <a:xfrm>
          <a:off x="3120849" y="353"/>
          <a:ext cx="1697258" cy="84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20849" y="353"/>
        <a:ext cx="1697258" cy="848629"/>
      </dsp:txXfrm>
    </dsp:sp>
    <dsp:sp modelId="{72AD82EF-F91C-499C-A64C-FC73F9E129E2}">
      <dsp:nvSpPr>
        <dsp:cNvPr id="0" name=""/>
        <dsp:cNvSpPr/>
      </dsp:nvSpPr>
      <dsp:spPr>
        <a:xfrm>
          <a:off x="40325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325" y="1205406"/>
        <a:ext cx="1697258" cy="848629"/>
      </dsp:txXfrm>
    </dsp:sp>
    <dsp:sp modelId="{6ECC8C5E-2A7E-49AA-B6E5-2EB82B83E74B}">
      <dsp:nvSpPr>
        <dsp:cNvPr id="0" name=""/>
        <dsp:cNvSpPr/>
      </dsp:nvSpPr>
      <dsp:spPr>
        <a:xfrm>
          <a:off x="464640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4640" y="2410460"/>
        <a:ext cx="1697258" cy="848629"/>
      </dsp:txXfrm>
    </dsp:sp>
    <dsp:sp modelId="{5F15DE1C-B52A-4475-89DD-A5CAD21D479E}">
      <dsp:nvSpPr>
        <dsp:cNvPr id="0" name=""/>
        <dsp:cNvSpPr/>
      </dsp:nvSpPr>
      <dsp:spPr>
        <a:xfrm>
          <a:off x="2094008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4008" y="1205406"/>
        <a:ext cx="1697258" cy="848629"/>
      </dsp:txXfrm>
    </dsp:sp>
    <dsp:sp modelId="{64CCA854-319C-4BF5-86A8-3B5FD82F297A}">
      <dsp:nvSpPr>
        <dsp:cNvPr id="0" name=""/>
        <dsp:cNvSpPr/>
      </dsp:nvSpPr>
      <dsp:spPr>
        <a:xfrm>
          <a:off x="2518322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18322" y="2410460"/>
        <a:ext cx="1697258" cy="848629"/>
      </dsp:txXfrm>
    </dsp:sp>
    <dsp:sp modelId="{56A65C0F-5A80-4FF1-B31A-2D9EB89C3FC8}">
      <dsp:nvSpPr>
        <dsp:cNvPr id="0" name=""/>
        <dsp:cNvSpPr/>
      </dsp:nvSpPr>
      <dsp:spPr>
        <a:xfrm>
          <a:off x="4147690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7690" y="1205406"/>
        <a:ext cx="1697258" cy="848629"/>
      </dsp:txXfrm>
    </dsp:sp>
    <dsp:sp modelId="{DFF4C33D-70B2-4FD9-8F98-3333CF091797}">
      <dsp:nvSpPr>
        <dsp:cNvPr id="0" name=""/>
        <dsp:cNvSpPr/>
      </dsp:nvSpPr>
      <dsp:spPr>
        <a:xfrm>
          <a:off x="4572005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72005" y="2410460"/>
        <a:ext cx="1697258" cy="848629"/>
      </dsp:txXfrm>
    </dsp:sp>
    <dsp:sp modelId="{D47E26D3-25A7-488E-9963-E815AC5A3ED2}">
      <dsp:nvSpPr>
        <dsp:cNvPr id="0" name=""/>
        <dsp:cNvSpPr/>
      </dsp:nvSpPr>
      <dsp:spPr>
        <a:xfrm>
          <a:off x="6201373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01373" y="1205406"/>
        <a:ext cx="1697258" cy="848629"/>
      </dsp:txXfrm>
    </dsp:sp>
    <dsp:sp modelId="{8434E99F-2E34-48B3-9A96-AE93B71F89F8}">
      <dsp:nvSpPr>
        <dsp:cNvPr id="0" name=""/>
        <dsp:cNvSpPr/>
      </dsp:nvSpPr>
      <dsp:spPr>
        <a:xfrm>
          <a:off x="6625687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sz="9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2410460"/>
        <a:ext cx="1697258" cy="848629"/>
      </dsp:txXfrm>
    </dsp:sp>
    <dsp:sp modelId="{800664F1-1EC5-475C-9710-F5F94E2B1602}">
      <dsp:nvSpPr>
        <dsp:cNvPr id="0" name=""/>
        <dsp:cNvSpPr/>
      </dsp:nvSpPr>
      <dsp:spPr>
        <a:xfrm>
          <a:off x="6625687" y="3615513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3615513"/>
        <a:ext cx="1697258" cy="848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55B6-BAE9-4C82-9CBD-401374CAE1CD}">
      <dsp:nvSpPr>
        <dsp:cNvPr id="0" name=""/>
        <dsp:cNvSpPr/>
      </dsp:nvSpPr>
      <dsp:spPr>
        <a:xfrm>
          <a:off x="92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6367" y="366397"/>
        <a:ext cx="676327" cy="450884"/>
      </dsp:txXfrm>
    </dsp:sp>
    <dsp:sp modelId="{C1E4C0BD-E445-4263-A762-BC7A92094324}">
      <dsp:nvSpPr>
        <dsp:cNvPr id="0" name=""/>
        <dsp:cNvSpPr/>
      </dsp:nvSpPr>
      <dsp:spPr>
        <a:xfrm>
          <a:off x="101541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40857" y="366397"/>
        <a:ext cx="676327" cy="450884"/>
      </dsp:txXfrm>
    </dsp:sp>
    <dsp:sp modelId="{E25FCD0F-04CD-4753-BA4C-6FA9052DD726}">
      <dsp:nvSpPr>
        <dsp:cNvPr id="0" name=""/>
        <dsp:cNvSpPr/>
      </dsp:nvSpPr>
      <dsp:spPr>
        <a:xfrm>
          <a:off x="202990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55347" y="366397"/>
        <a:ext cx="676327" cy="450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E9D81-7CD5-4909-BF5E-A9F3F36B48E5}">
      <dsp:nvSpPr>
        <dsp:cNvPr id="0" name=""/>
        <dsp:cNvSpPr/>
      </dsp:nvSpPr>
      <dsp:spPr>
        <a:xfrm>
          <a:off x="1354" y="1977632"/>
          <a:ext cx="1645079" cy="164507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89E168-617C-4843-A29C-58A5BBD4B629}">
      <dsp:nvSpPr>
        <dsp:cNvPr id="0" name=""/>
        <dsp:cNvSpPr/>
      </dsp:nvSpPr>
      <dsp:spPr>
        <a:xfrm>
          <a:off x="1354" y="1977632"/>
          <a:ext cx="164" cy="3290158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FCDC9-CBB4-4358-B987-BC0B7F78E30B}">
      <dsp:nvSpPr>
        <dsp:cNvPr id="0" name=""/>
        <dsp:cNvSpPr/>
      </dsp:nvSpPr>
      <dsp:spPr>
        <a:xfrm>
          <a:off x="1354" y="3622712"/>
          <a:ext cx="1645079" cy="164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Daniela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Químico Farmacéutico Biólogo</a:t>
          </a:r>
          <a:endParaRPr lang="es-MX" sz="900" b="1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7 años de experiencia en Asuntos Regulatorios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7 años: DM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4 años: PS en general y </a:t>
          </a:r>
          <a:r>
            <a:rPr lang="es-MX" sz="11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5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Diplomas: FV &amp; TV, Asuntos Regulatorios, Bioquímica y Biología Molecular, Humanismo y Profesión</a:t>
          </a:r>
          <a:endParaRPr lang="es-MX" sz="85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5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Cursos: Calidad, Emprendimiento, Propiedad intelectual, Clasificación arancelaria, ISO 9001, ISO 13485, Auditorías internas, </a:t>
          </a:r>
          <a:r>
            <a:rPr lang="es-MX" sz="85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Proteómica</a:t>
          </a:r>
          <a:r>
            <a:rPr lang="es-MX" sz="85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, Clasificación de DM, Importación de Medicamentos &amp; DM, </a:t>
          </a:r>
          <a:r>
            <a:rPr lang="es-MX" sz="85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Checklist</a:t>
          </a:r>
          <a:r>
            <a:rPr lang="es-MX" sz="85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para registro de DM</a:t>
          </a:r>
          <a:endParaRPr lang="es-MX" sz="85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354" y="3622712"/>
        <a:ext cx="1645079" cy="1645079"/>
      </dsp:txXfrm>
    </dsp:sp>
    <dsp:sp modelId="{2572AEAE-4351-49F7-9940-BBBC2B907B67}">
      <dsp:nvSpPr>
        <dsp:cNvPr id="0" name=""/>
        <dsp:cNvSpPr/>
      </dsp:nvSpPr>
      <dsp:spPr>
        <a:xfrm>
          <a:off x="1646807" y="1977632"/>
          <a:ext cx="1645079" cy="16450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0081C9-E94E-48D8-990B-FFA2D30C7DB2}">
      <dsp:nvSpPr>
        <dsp:cNvPr id="0" name=""/>
        <dsp:cNvSpPr/>
      </dsp:nvSpPr>
      <dsp:spPr>
        <a:xfrm>
          <a:off x="1646807" y="1977632"/>
          <a:ext cx="164" cy="3290158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E59E7-B8F9-4EDA-8036-61E5ED6196C4}">
      <dsp:nvSpPr>
        <dsp:cNvPr id="0" name=""/>
        <dsp:cNvSpPr/>
      </dsp:nvSpPr>
      <dsp:spPr>
        <a:xfrm>
          <a:off x="1646807" y="3622712"/>
          <a:ext cx="1645079" cy="164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Jesús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Contaduría</a:t>
          </a:r>
          <a:endParaRPr lang="es-MX" sz="900" b="1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40 años de experiencia como </a:t>
          </a: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contador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Amplia experiencia en el área contable, financiera, y fiscal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 tanto en la industria privada como en la pública (gobierno de México)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646807" y="3622712"/>
        <a:ext cx="1645079" cy="1645079"/>
      </dsp:txXfrm>
    </dsp:sp>
    <dsp:sp modelId="{AEBD03C4-BAFB-469B-AE6F-C9FB1EA942E0}">
      <dsp:nvSpPr>
        <dsp:cNvPr id="0" name=""/>
        <dsp:cNvSpPr/>
      </dsp:nvSpPr>
      <dsp:spPr>
        <a:xfrm>
          <a:off x="3292260" y="1977632"/>
          <a:ext cx="1645079" cy="164507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41D2D0-102C-4964-9761-79AB93ECB5E7}">
      <dsp:nvSpPr>
        <dsp:cNvPr id="0" name=""/>
        <dsp:cNvSpPr/>
      </dsp:nvSpPr>
      <dsp:spPr>
        <a:xfrm>
          <a:off x="3292260" y="1977632"/>
          <a:ext cx="164" cy="3290158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1CA26-A89B-4BCB-A00F-0E37E480D5B4}">
      <dsp:nvSpPr>
        <dsp:cNvPr id="0" name=""/>
        <dsp:cNvSpPr/>
      </dsp:nvSpPr>
      <dsp:spPr>
        <a:xfrm>
          <a:off x="3292260" y="3622712"/>
          <a:ext cx="1645079" cy="164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Oscar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Ciencias de la Comunicación</a:t>
          </a:r>
          <a:endParaRPr lang="es-MX" sz="900" b="1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8 años de experiencia en comunicación y creación de contenido digital.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Maestría: Comunicación Master con Medios Digitales</a:t>
          </a:r>
          <a:endParaRPr lang="es-MX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92260" y="3622712"/>
        <a:ext cx="1645079" cy="1645079"/>
      </dsp:txXfrm>
    </dsp:sp>
    <dsp:sp modelId="{2CC0C200-9C50-4ECA-A340-DD7C346FCCDF}">
      <dsp:nvSpPr>
        <dsp:cNvPr id="0" name=""/>
        <dsp:cNvSpPr/>
      </dsp:nvSpPr>
      <dsp:spPr>
        <a:xfrm>
          <a:off x="4937713" y="1977632"/>
          <a:ext cx="1645079" cy="16450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C50E2-76CB-40E2-837A-37C85C4BCFB7}">
      <dsp:nvSpPr>
        <dsp:cNvPr id="0" name=""/>
        <dsp:cNvSpPr/>
      </dsp:nvSpPr>
      <dsp:spPr>
        <a:xfrm>
          <a:off x="4937713" y="1977632"/>
          <a:ext cx="164" cy="3290158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46519-4A0B-4A84-AD58-280C24C287C7}">
      <dsp:nvSpPr>
        <dsp:cNvPr id="0" name=""/>
        <dsp:cNvSpPr/>
      </dsp:nvSpPr>
      <dsp:spPr>
        <a:xfrm>
          <a:off x="4937713" y="3622712"/>
          <a:ext cx="1645079" cy="164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Jessica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Medicina </a:t>
          </a:r>
          <a:endParaRPr lang="es-MX" sz="900" b="1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3 años de experiencia como medico general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1 año: Asuntos Regulatorios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Diploma: Humanismo y Profesión</a:t>
          </a:r>
          <a:endParaRPr lang="es-MX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Cursos: Seguridad en Prescripción de Medicamentos (FV),  Soporte Cardiaco de Vida Avanzado, Soporte Básico de la Vida, Urgencias Cardiovasculares, Reanimación Cardiopulmonar Neonatal, </a:t>
          </a:r>
          <a:r>
            <a:rPr lang="es-MX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Advanced</a:t>
          </a: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Burn</a:t>
          </a: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Life</a:t>
          </a: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es-MX" sz="9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Support</a:t>
          </a:r>
          <a:endParaRPr lang="es-MX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937713" y="3622712"/>
        <a:ext cx="1645079" cy="1645079"/>
      </dsp:txXfrm>
    </dsp:sp>
    <dsp:sp modelId="{A54CC425-C870-4428-BD2B-3CE9B8E20E1D}">
      <dsp:nvSpPr>
        <dsp:cNvPr id="0" name=""/>
        <dsp:cNvSpPr/>
      </dsp:nvSpPr>
      <dsp:spPr>
        <a:xfrm>
          <a:off x="6583166" y="1977632"/>
          <a:ext cx="1645079" cy="1645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E41AC4-3400-4C82-B8CF-CAEBEBE9E583}">
      <dsp:nvSpPr>
        <dsp:cNvPr id="0" name=""/>
        <dsp:cNvSpPr/>
      </dsp:nvSpPr>
      <dsp:spPr>
        <a:xfrm>
          <a:off x="6583166" y="1977632"/>
          <a:ext cx="164" cy="3290158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AAF8-8111-40BF-8B77-4BB61F580D32}">
      <dsp:nvSpPr>
        <dsp:cNvPr id="0" name=""/>
        <dsp:cNvSpPr/>
      </dsp:nvSpPr>
      <dsp:spPr>
        <a:xfrm>
          <a:off x="6583166" y="3622712"/>
          <a:ext cx="1645079" cy="164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Claudia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Licenciatura: Químico en Alimentos</a:t>
          </a:r>
          <a:endParaRPr lang="es-MX" sz="900" b="1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10 años de experiencia en la industria farmacéutica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2 años: AC, CC, </a:t>
          </a:r>
          <a:r>
            <a:rPr lang="es-MX" sz="11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3 años: Estudios Clínicos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5 años: Asuntos </a:t>
          </a:r>
          <a:r>
            <a:rPr lang="es-MX" sz="11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Regulatorios</a:t>
          </a: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Especialidad: Estadística y Calidad</a:t>
          </a:r>
          <a:endParaRPr lang="es-MX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Diplomas: Medicina farmacéutica, Estudios Clínicos, Asuntos Regulatorios</a:t>
          </a:r>
          <a:endParaRPr lang="es-MX" sz="9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583166" y="3622712"/>
        <a:ext cx="1645079" cy="1645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11A1E-CB31-48B6-9E6B-742C0DD91821}">
      <dsp:nvSpPr>
        <dsp:cNvPr id="0" name=""/>
        <dsp:cNvSpPr/>
      </dsp:nvSpPr>
      <dsp:spPr>
        <a:xfrm>
          <a:off x="2275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Alimentos y Bebidas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5" y="104298"/>
        <a:ext cx="1805419" cy="1083251"/>
      </dsp:txXfrm>
    </dsp:sp>
    <dsp:sp modelId="{14764FDB-8D0C-4F04-A2F5-7083ED397FF0}">
      <dsp:nvSpPr>
        <dsp:cNvPr id="0" name=""/>
        <dsp:cNvSpPr/>
      </dsp:nvSpPr>
      <dsp:spPr>
        <a:xfrm>
          <a:off x="1988237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93125"/>
                <a:satOff val="-1073"/>
                <a:lumOff val="240"/>
                <a:alphaOff val="0"/>
                <a:tint val="70000"/>
                <a:satMod val="130000"/>
              </a:schemeClr>
            </a:gs>
            <a:gs pos="43000">
              <a:schemeClr val="accent2">
                <a:hueOff val="-93125"/>
                <a:satOff val="-1073"/>
                <a:lumOff val="240"/>
                <a:alphaOff val="0"/>
                <a:tint val="44000"/>
                <a:satMod val="165000"/>
              </a:schemeClr>
            </a:gs>
            <a:gs pos="93000">
              <a:schemeClr val="accent2">
                <a:hueOff val="-93125"/>
                <a:satOff val="-1073"/>
                <a:lumOff val="240"/>
                <a:alphaOff val="0"/>
                <a:tint val="15000"/>
                <a:satMod val="165000"/>
              </a:schemeClr>
            </a:gs>
            <a:gs pos="100000">
              <a:schemeClr val="accent2">
                <a:hueOff val="-93125"/>
                <a:satOff val="-1073"/>
                <a:lumOff val="24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93125"/>
              <a:satOff val="-1073"/>
              <a:lumOff val="24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Consultorios y Clínicas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88237" y="104298"/>
        <a:ext cx="1805419" cy="1083251"/>
      </dsp:txXfrm>
    </dsp:sp>
    <dsp:sp modelId="{57A5BBD2-C34E-473F-8493-9EB9952109C6}">
      <dsp:nvSpPr>
        <dsp:cNvPr id="0" name=""/>
        <dsp:cNvSpPr/>
      </dsp:nvSpPr>
      <dsp:spPr>
        <a:xfrm>
          <a:off x="3974198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186250"/>
                <a:satOff val="-2146"/>
                <a:lumOff val="480"/>
                <a:alphaOff val="0"/>
                <a:tint val="70000"/>
                <a:satMod val="130000"/>
              </a:schemeClr>
            </a:gs>
            <a:gs pos="43000">
              <a:schemeClr val="accent2">
                <a:hueOff val="-186250"/>
                <a:satOff val="-2146"/>
                <a:lumOff val="480"/>
                <a:alphaOff val="0"/>
                <a:tint val="44000"/>
                <a:satMod val="165000"/>
              </a:schemeClr>
            </a:gs>
            <a:gs pos="93000">
              <a:schemeClr val="accent2">
                <a:hueOff val="-186250"/>
                <a:satOff val="-2146"/>
                <a:lumOff val="480"/>
                <a:alphaOff val="0"/>
                <a:tint val="15000"/>
                <a:satMod val="165000"/>
              </a:schemeClr>
            </a:gs>
            <a:gs pos="100000">
              <a:schemeClr val="accent2">
                <a:hueOff val="-186250"/>
                <a:satOff val="-2146"/>
                <a:lumOff val="48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86250"/>
              <a:satOff val="-2146"/>
              <a:lumOff val="48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Cosméticos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4198" y="104298"/>
        <a:ext cx="1805419" cy="1083251"/>
      </dsp:txXfrm>
    </dsp:sp>
    <dsp:sp modelId="{2D408308-58F0-402D-AAC6-BAE3717219E5}">
      <dsp:nvSpPr>
        <dsp:cNvPr id="0" name=""/>
        <dsp:cNvSpPr/>
      </dsp:nvSpPr>
      <dsp:spPr>
        <a:xfrm>
          <a:off x="5960160" y="104298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70000"/>
                <a:satMod val="130000"/>
              </a:schemeClr>
            </a:gs>
            <a:gs pos="43000">
              <a:schemeClr val="accent2">
                <a:hueOff val="-279374"/>
                <a:satOff val="-3219"/>
                <a:lumOff val="720"/>
                <a:alphaOff val="0"/>
                <a:tint val="44000"/>
                <a:satMod val="165000"/>
              </a:schemeClr>
            </a:gs>
            <a:gs pos="93000">
              <a:schemeClr val="accent2">
                <a:hueOff val="-279374"/>
                <a:satOff val="-3219"/>
                <a:lumOff val="720"/>
                <a:alphaOff val="0"/>
                <a:tint val="15000"/>
                <a:satMod val="165000"/>
              </a:schemeClr>
            </a:gs>
            <a:gs pos="100000">
              <a:schemeClr val="accent2">
                <a:hueOff val="-279374"/>
                <a:satOff val="-3219"/>
                <a:lumOff val="72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Dispositivos Médicos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0160" y="104298"/>
        <a:ext cx="1805419" cy="1083251"/>
      </dsp:txXfrm>
    </dsp:sp>
    <dsp:sp modelId="{322B9C0C-ED44-4C3E-B18A-7C26B224CEB0}">
      <dsp:nvSpPr>
        <dsp:cNvPr id="0" name=""/>
        <dsp:cNvSpPr/>
      </dsp:nvSpPr>
      <dsp:spPr>
        <a:xfrm>
          <a:off x="2275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372499"/>
                <a:satOff val="-4292"/>
                <a:lumOff val="960"/>
                <a:alphaOff val="0"/>
                <a:tint val="70000"/>
                <a:satMod val="130000"/>
              </a:schemeClr>
            </a:gs>
            <a:gs pos="43000">
              <a:schemeClr val="accent2">
                <a:hueOff val="-372499"/>
                <a:satOff val="-4292"/>
                <a:lumOff val="960"/>
                <a:alphaOff val="0"/>
                <a:tint val="44000"/>
                <a:satMod val="165000"/>
              </a:schemeClr>
            </a:gs>
            <a:gs pos="93000">
              <a:schemeClr val="accent2">
                <a:hueOff val="-372499"/>
                <a:satOff val="-4292"/>
                <a:lumOff val="960"/>
                <a:alphaOff val="0"/>
                <a:tint val="15000"/>
                <a:satMod val="165000"/>
              </a:schemeClr>
            </a:gs>
            <a:gs pos="100000">
              <a:schemeClr val="accent2">
                <a:hueOff val="-372499"/>
                <a:satOff val="-4292"/>
                <a:lumOff val="96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72499"/>
              <a:satOff val="-4292"/>
              <a:lumOff val="96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Farmacias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75" y="1368092"/>
        <a:ext cx="1805419" cy="1083251"/>
      </dsp:txXfrm>
    </dsp:sp>
    <dsp:sp modelId="{2D2E3F1C-8367-42FF-B70D-CC78230955F3}">
      <dsp:nvSpPr>
        <dsp:cNvPr id="0" name=""/>
        <dsp:cNvSpPr/>
      </dsp:nvSpPr>
      <dsp:spPr>
        <a:xfrm>
          <a:off x="1988237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465624"/>
                <a:satOff val="-5366"/>
                <a:lumOff val="1199"/>
                <a:alphaOff val="0"/>
                <a:tint val="70000"/>
                <a:satMod val="130000"/>
              </a:schemeClr>
            </a:gs>
            <a:gs pos="43000">
              <a:schemeClr val="accent2">
                <a:hueOff val="-465624"/>
                <a:satOff val="-5366"/>
                <a:lumOff val="1199"/>
                <a:alphaOff val="0"/>
                <a:tint val="44000"/>
                <a:satMod val="165000"/>
              </a:schemeClr>
            </a:gs>
            <a:gs pos="93000">
              <a:schemeClr val="accent2">
                <a:hueOff val="-465624"/>
                <a:satOff val="-5366"/>
                <a:lumOff val="1199"/>
                <a:alphaOff val="0"/>
                <a:tint val="15000"/>
                <a:satMod val="165000"/>
              </a:schemeClr>
            </a:gs>
            <a:gs pos="100000">
              <a:schemeClr val="accent2">
                <a:hueOff val="-465624"/>
                <a:satOff val="-5366"/>
                <a:lumOff val="119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65624"/>
              <a:satOff val="-5366"/>
              <a:lumOff val="119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Fumigadores y Control de Plagas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88237" y="1368092"/>
        <a:ext cx="1805419" cy="1083251"/>
      </dsp:txXfrm>
    </dsp:sp>
    <dsp:sp modelId="{C60D15E5-EED4-4659-8BA0-B8F4E84C988F}">
      <dsp:nvSpPr>
        <dsp:cNvPr id="0" name=""/>
        <dsp:cNvSpPr/>
      </dsp:nvSpPr>
      <dsp:spPr>
        <a:xfrm>
          <a:off x="3974198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70000"/>
                <a:satMod val="130000"/>
              </a:schemeClr>
            </a:gs>
            <a:gs pos="43000">
              <a:schemeClr val="accent2">
                <a:hueOff val="-558749"/>
                <a:satOff val="-6439"/>
                <a:lumOff val="1439"/>
                <a:alphaOff val="0"/>
                <a:tint val="44000"/>
                <a:satMod val="165000"/>
              </a:schemeClr>
            </a:gs>
            <a:gs pos="93000">
              <a:schemeClr val="accent2">
                <a:hueOff val="-558749"/>
                <a:satOff val="-6439"/>
                <a:lumOff val="1439"/>
                <a:alphaOff val="0"/>
                <a:tint val="15000"/>
                <a:satMod val="165000"/>
              </a:schemeClr>
            </a:gs>
            <a:gs pos="100000">
              <a:schemeClr val="accent2">
                <a:hueOff val="-558749"/>
                <a:satOff val="-6439"/>
                <a:lumOff val="143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Medicamentos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4198" y="1368092"/>
        <a:ext cx="1805419" cy="1083251"/>
      </dsp:txXfrm>
    </dsp:sp>
    <dsp:sp modelId="{02C4B0DD-5305-4F40-BFEC-D6A51F63D18F}">
      <dsp:nvSpPr>
        <dsp:cNvPr id="0" name=""/>
        <dsp:cNvSpPr/>
      </dsp:nvSpPr>
      <dsp:spPr>
        <a:xfrm>
          <a:off x="5960160" y="1368092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651874"/>
                <a:satOff val="-7512"/>
                <a:lumOff val="1679"/>
                <a:alphaOff val="0"/>
                <a:tint val="70000"/>
                <a:satMod val="130000"/>
              </a:schemeClr>
            </a:gs>
            <a:gs pos="43000">
              <a:schemeClr val="accent2">
                <a:hueOff val="-651874"/>
                <a:satOff val="-7512"/>
                <a:lumOff val="1679"/>
                <a:alphaOff val="0"/>
                <a:tint val="44000"/>
                <a:satMod val="165000"/>
              </a:schemeClr>
            </a:gs>
            <a:gs pos="93000">
              <a:schemeClr val="accent2">
                <a:hueOff val="-651874"/>
                <a:satOff val="-7512"/>
                <a:lumOff val="1679"/>
                <a:alphaOff val="0"/>
                <a:tint val="15000"/>
                <a:satMod val="165000"/>
              </a:schemeClr>
            </a:gs>
            <a:gs pos="100000">
              <a:schemeClr val="accent2">
                <a:hueOff val="-651874"/>
                <a:satOff val="-7512"/>
                <a:lumOff val="16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51874"/>
              <a:satOff val="-7512"/>
              <a:lumOff val="16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Tatuadores</a:t>
          </a: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Perforadores, </a:t>
          </a:r>
          <a:r>
            <a:rPr lang="es-ES" sz="14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Micropigmentadores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60160" y="1368092"/>
        <a:ext cx="1805419" cy="1083251"/>
      </dsp:txXfrm>
    </dsp:sp>
    <dsp:sp modelId="{A0C2AA1D-E2EF-484F-BB7A-09FE83205BB9}">
      <dsp:nvSpPr>
        <dsp:cNvPr id="0" name=""/>
        <dsp:cNvSpPr/>
      </dsp:nvSpPr>
      <dsp:spPr>
        <a:xfrm>
          <a:off x="1988237" y="2631885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744998"/>
                <a:satOff val="-8585"/>
                <a:lumOff val="1919"/>
                <a:alphaOff val="0"/>
                <a:tint val="70000"/>
                <a:satMod val="130000"/>
              </a:schemeClr>
            </a:gs>
            <a:gs pos="43000">
              <a:schemeClr val="accent2">
                <a:hueOff val="-744998"/>
                <a:satOff val="-8585"/>
                <a:lumOff val="1919"/>
                <a:alphaOff val="0"/>
                <a:tint val="44000"/>
                <a:satMod val="165000"/>
              </a:schemeClr>
            </a:gs>
            <a:gs pos="93000">
              <a:schemeClr val="accent2">
                <a:hueOff val="-744998"/>
                <a:satOff val="-8585"/>
                <a:lumOff val="1919"/>
                <a:alphaOff val="0"/>
                <a:tint val="15000"/>
                <a:satMod val="165000"/>
              </a:schemeClr>
            </a:gs>
            <a:gs pos="100000">
              <a:schemeClr val="accent2">
                <a:hueOff val="-744998"/>
                <a:satOff val="-8585"/>
                <a:lumOff val="191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744998"/>
              <a:satOff val="-8585"/>
              <a:lumOff val="191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Remedios Herbolarios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988237" y="2631885"/>
        <a:ext cx="1805419" cy="1083251"/>
      </dsp:txXfrm>
    </dsp:sp>
    <dsp:sp modelId="{70CEAEB5-4787-4507-A309-96415E58F004}">
      <dsp:nvSpPr>
        <dsp:cNvPr id="0" name=""/>
        <dsp:cNvSpPr/>
      </dsp:nvSpPr>
      <dsp:spPr>
        <a:xfrm>
          <a:off x="3974198" y="2631885"/>
          <a:ext cx="1805419" cy="1083251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Suplementos alimenticios</a:t>
          </a:r>
          <a:endParaRPr lang="es-E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74198" y="2631885"/>
        <a:ext cx="1805419" cy="1083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FD69A-6915-4261-BA57-4BE3CFE67C69}">
      <dsp:nvSpPr>
        <dsp:cNvPr id="0" name=""/>
        <dsp:cNvSpPr/>
      </dsp:nvSpPr>
      <dsp:spPr>
        <a:xfrm>
          <a:off x="4265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399270-EA72-45CD-9F04-B5B44BE91F23}">
      <dsp:nvSpPr>
        <dsp:cNvPr id="0" name=""/>
        <dsp:cNvSpPr/>
      </dsp:nvSpPr>
      <dsp:spPr>
        <a:xfrm>
          <a:off x="98355" y="407008"/>
          <a:ext cx="752719" cy="75271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D22F7B-2067-4DEA-91A1-32D28C9B64A4}">
      <dsp:nvSpPr>
        <dsp:cNvPr id="0" name=""/>
        <dsp:cNvSpPr/>
      </dsp:nvSpPr>
      <dsp:spPr>
        <a:xfrm rot="16200000">
          <a:off x="-1077769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MISIÓN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-1077769" y="2429943"/>
        <a:ext cx="2728609" cy="564539"/>
      </dsp:txXfrm>
    </dsp:sp>
    <dsp:sp modelId="{89F6F4D4-47C9-47A5-BA60-4EF6D9B50615}">
      <dsp:nvSpPr>
        <dsp:cNvPr id="0" name=""/>
        <dsp:cNvSpPr/>
      </dsp:nvSpPr>
      <dsp:spPr>
        <a:xfrm>
          <a:off x="662895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Tenemos el compromiso de apoyar a nuestros clientes en la introducción de sus productos al mercado mexicano mediante un diagnóstico regulatorio específico y soluciones  apegadas a las normas de salud vigentes.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895" y="312918"/>
        <a:ext cx="1881799" cy="3763599"/>
      </dsp:txXfrm>
    </dsp:sp>
    <dsp:sp modelId="{0DE1342D-5398-429F-9FB0-741DE7882E07}">
      <dsp:nvSpPr>
        <dsp:cNvPr id="0" name=""/>
        <dsp:cNvSpPr/>
      </dsp:nvSpPr>
      <dsp:spPr>
        <a:xfrm>
          <a:off x="2844585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DB72C3-F468-41DE-8F9F-FF364AAC449C}">
      <dsp:nvSpPr>
        <dsp:cNvPr id="0" name=""/>
        <dsp:cNvSpPr/>
      </dsp:nvSpPr>
      <dsp:spPr>
        <a:xfrm>
          <a:off x="2938675" y="407008"/>
          <a:ext cx="752719" cy="75271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73A27A-C3C7-4930-B6C7-A58DC60455AC}">
      <dsp:nvSpPr>
        <dsp:cNvPr id="0" name=""/>
        <dsp:cNvSpPr/>
      </dsp:nvSpPr>
      <dsp:spPr>
        <a:xfrm rot="16200000">
          <a:off x="1762550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VISIÓN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62550" y="2429943"/>
        <a:ext cx="2728609" cy="564539"/>
      </dsp:txXfrm>
    </dsp:sp>
    <dsp:sp modelId="{85372D76-B7C0-4DFA-B3ED-453EAC73E4F3}">
      <dsp:nvSpPr>
        <dsp:cNvPr id="0" name=""/>
        <dsp:cNvSpPr/>
      </dsp:nvSpPr>
      <dsp:spPr>
        <a:xfrm>
          <a:off x="3503215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i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Convertirnos en el punto de apoyo digital clave de las empresas, contribuyendo a la mejora de los servicios de salud y fomentando la inversión en productos para la salud.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03215" y="312918"/>
        <a:ext cx="1881799" cy="3763599"/>
      </dsp:txXfrm>
    </dsp:sp>
    <dsp:sp modelId="{299B2EEA-016F-4333-8142-70BA5082D71E}">
      <dsp:nvSpPr>
        <dsp:cNvPr id="0" name=""/>
        <dsp:cNvSpPr/>
      </dsp:nvSpPr>
      <dsp:spPr>
        <a:xfrm>
          <a:off x="5684904" y="312918"/>
          <a:ext cx="940899" cy="94089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A7014C-9604-46B1-8664-7CEC9A237176}">
      <dsp:nvSpPr>
        <dsp:cNvPr id="0" name=""/>
        <dsp:cNvSpPr/>
      </dsp:nvSpPr>
      <dsp:spPr>
        <a:xfrm>
          <a:off x="5778994" y="407008"/>
          <a:ext cx="752719" cy="7527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C05B06-FF92-4FD4-9660-EC7822B8F73B}">
      <dsp:nvSpPr>
        <dsp:cNvPr id="0" name=""/>
        <dsp:cNvSpPr/>
      </dsp:nvSpPr>
      <dsp:spPr>
        <a:xfrm rot="16200000">
          <a:off x="4602870" y="2429943"/>
          <a:ext cx="2728609" cy="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PRINCIPIOS</a:t>
          </a:r>
          <a:endParaRPr lang="es-MX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02870" y="2429943"/>
        <a:ext cx="2728609" cy="564539"/>
      </dsp:txXfrm>
    </dsp:sp>
    <dsp:sp modelId="{17E361B4-0EFF-409C-A636-9F717FC66A83}">
      <dsp:nvSpPr>
        <dsp:cNvPr id="0" name=""/>
        <dsp:cNvSpPr/>
      </dsp:nvSpPr>
      <dsp:spPr>
        <a:xfrm>
          <a:off x="6343534" y="312918"/>
          <a:ext cx="1881799" cy="3763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Honestidad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Confidencialidad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Compromiso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Empatía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Actualización Continua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Puntualidad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Visión Integral</a:t>
          </a:r>
          <a:endParaRPr lang="es-MX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343534" y="312918"/>
        <a:ext cx="1881799" cy="3763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E6E2F-9C54-46D4-AB6E-539075CD3CFD}">
      <dsp:nvSpPr>
        <dsp:cNvPr id="0" name=""/>
        <dsp:cNvSpPr/>
      </dsp:nvSpPr>
      <dsp:spPr>
        <a:xfrm>
          <a:off x="3273162" y="1076531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3D7C9E-7612-44CF-BF21-ACE4EA67E635}">
      <dsp:nvSpPr>
        <dsp:cNvPr id="0" name=""/>
        <dsp:cNvSpPr/>
      </dsp:nvSpPr>
      <dsp:spPr>
        <a:xfrm>
          <a:off x="2453349" y="0"/>
          <a:ext cx="2924340" cy="9844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Registro y/o certificaciones de productos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53349" y="0"/>
        <a:ext cx="2924340" cy="984470"/>
      </dsp:txXfrm>
    </dsp:sp>
    <dsp:sp modelId="{DF767DCF-E792-4776-99A0-E2D9F307B88B}">
      <dsp:nvSpPr>
        <dsp:cNvPr id="0" name=""/>
        <dsp:cNvSpPr/>
      </dsp:nvSpPr>
      <dsp:spPr>
        <a:xfrm>
          <a:off x="3830917" y="1481630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09531"/>
                <a:satOff val="-2415"/>
                <a:lumOff val="540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209531"/>
                <a:satOff val="-2415"/>
                <a:lumOff val="540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209531"/>
                <a:satOff val="-2415"/>
                <a:lumOff val="540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209531"/>
                <a:satOff val="-2415"/>
                <a:lumOff val="54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654937-F22A-4C73-AF56-9037AEA39E27}">
      <dsp:nvSpPr>
        <dsp:cNvPr id="0" name=""/>
        <dsp:cNvSpPr/>
      </dsp:nvSpPr>
      <dsp:spPr>
        <a:xfrm>
          <a:off x="5581616" y="690943"/>
          <a:ext cx="1524882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Capacitación a su personal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581616" y="690943"/>
        <a:ext cx="1524882" cy="1068255"/>
      </dsp:txXfrm>
    </dsp:sp>
    <dsp:sp modelId="{989191CA-1565-462C-92FD-D3BF461063BC}">
      <dsp:nvSpPr>
        <dsp:cNvPr id="0" name=""/>
        <dsp:cNvSpPr/>
      </dsp:nvSpPr>
      <dsp:spPr>
        <a:xfrm>
          <a:off x="3618020" y="2137665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19062"/>
                <a:satOff val="-4829"/>
                <a:lumOff val="107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419062"/>
                <a:satOff val="-4829"/>
                <a:lumOff val="107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419062"/>
                <a:satOff val="-4829"/>
                <a:lumOff val="107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419062"/>
                <a:satOff val="-4829"/>
                <a:lumOff val="10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CDBC15-D319-4030-82AE-4959838E3525}">
      <dsp:nvSpPr>
        <dsp:cNvPr id="0" name=""/>
        <dsp:cNvSpPr/>
      </dsp:nvSpPr>
      <dsp:spPr>
        <a:xfrm>
          <a:off x="5274015" y="2937413"/>
          <a:ext cx="2337934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Asesoría en Calidad y Desarrollo de producto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74015" y="2937413"/>
        <a:ext cx="2337934" cy="1068255"/>
      </dsp:txXfrm>
    </dsp:sp>
    <dsp:sp modelId="{3DAFAAFF-A6EC-4377-9CB1-1C731954A0D0}">
      <dsp:nvSpPr>
        <dsp:cNvPr id="0" name=""/>
        <dsp:cNvSpPr/>
      </dsp:nvSpPr>
      <dsp:spPr>
        <a:xfrm>
          <a:off x="2928304" y="2137665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28592"/>
                <a:satOff val="-7244"/>
                <a:lumOff val="161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628592"/>
                <a:satOff val="-7244"/>
                <a:lumOff val="161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628592"/>
                <a:satOff val="-7244"/>
                <a:lumOff val="161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628592"/>
                <a:satOff val="-7244"/>
                <a:lumOff val="161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AD7142-A692-4325-918F-1B6E5EB5A938}">
      <dsp:nvSpPr>
        <dsp:cNvPr id="0" name=""/>
        <dsp:cNvSpPr/>
      </dsp:nvSpPr>
      <dsp:spPr>
        <a:xfrm>
          <a:off x="411154" y="2960605"/>
          <a:ext cx="1989788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Traducciones en diferentes idiomas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1154" y="2960605"/>
        <a:ext cx="1989788" cy="1068255"/>
      </dsp:txXfrm>
    </dsp:sp>
    <dsp:sp modelId="{13D4A6A3-424D-43EC-9EC7-00642F54F51F}">
      <dsp:nvSpPr>
        <dsp:cNvPr id="0" name=""/>
        <dsp:cNvSpPr/>
      </dsp:nvSpPr>
      <dsp:spPr>
        <a:xfrm>
          <a:off x="2715407" y="1481630"/>
          <a:ext cx="1466233" cy="146623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alpha val="50000"/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alpha val="50000"/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717A37-45B9-4EB0-B368-8786518E2F47}">
      <dsp:nvSpPr>
        <dsp:cNvPr id="0" name=""/>
        <dsp:cNvSpPr/>
      </dsp:nvSpPr>
      <dsp:spPr>
        <a:xfrm>
          <a:off x="82456" y="1880211"/>
          <a:ext cx="2232611" cy="10682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y Etiquetado</a:t>
          </a:r>
          <a:endParaRPr lang="es-E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82456" y="1880211"/>
        <a:ext cx="2232611" cy="1068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6DAC0-055C-41A1-8098-6A38B994F04B}">
      <dsp:nvSpPr>
        <dsp:cNvPr id="0" name=""/>
        <dsp:cNvSpPr/>
      </dsp:nvSpPr>
      <dsp:spPr>
        <a:xfrm>
          <a:off x="6371099" y="2054035"/>
          <a:ext cx="254588" cy="198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792"/>
              </a:lnTo>
              <a:lnTo>
                <a:pt x="254588" y="19857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8CB51-7257-4427-A72B-1B016634ADDE}">
      <dsp:nvSpPr>
        <dsp:cNvPr id="0" name=""/>
        <dsp:cNvSpPr/>
      </dsp:nvSpPr>
      <dsp:spPr>
        <a:xfrm>
          <a:off x="6371099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90A7-DCD4-4860-B18B-AE81F163607E}">
      <dsp:nvSpPr>
        <dsp:cNvPr id="0" name=""/>
        <dsp:cNvSpPr/>
      </dsp:nvSpPr>
      <dsp:spPr>
        <a:xfrm>
          <a:off x="3969478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3080523" y="178212"/>
              </a:lnTo>
              <a:lnTo>
                <a:pt x="3080523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F3068-2F2B-4859-93EB-B4135E3D4E40}">
      <dsp:nvSpPr>
        <dsp:cNvPr id="0" name=""/>
        <dsp:cNvSpPr/>
      </dsp:nvSpPr>
      <dsp:spPr>
        <a:xfrm>
          <a:off x="4317416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45A85-DF58-42E6-90AE-83263867594B}">
      <dsp:nvSpPr>
        <dsp:cNvPr id="0" name=""/>
        <dsp:cNvSpPr/>
      </dsp:nvSpPr>
      <dsp:spPr>
        <a:xfrm>
          <a:off x="3969478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12"/>
              </a:lnTo>
              <a:lnTo>
                <a:pt x="1026841" y="178212"/>
              </a:lnTo>
              <a:lnTo>
                <a:pt x="1026841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27E0D-243E-44BA-A42C-B103467AE1D8}">
      <dsp:nvSpPr>
        <dsp:cNvPr id="0" name=""/>
        <dsp:cNvSpPr/>
      </dsp:nvSpPr>
      <dsp:spPr>
        <a:xfrm>
          <a:off x="2263734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2DF4C-0C9A-4AB0-9606-C24C71E69246}">
      <dsp:nvSpPr>
        <dsp:cNvPr id="0" name=""/>
        <dsp:cNvSpPr/>
      </dsp:nvSpPr>
      <dsp:spPr>
        <a:xfrm>
          <a:off x="2942637" y="848982"/>
          <a:ext cx="1026841" cy="356424"/>
        </a:xfrm>
        <a:custGeom>
          <a:avLst/>
          <a:gdLst/>
          <a:ahLst/>
          <a:cxnLst/>
          <a:rect l="0" t="0" r="0" b="0"/>
          <a:pathLst>
            <a:path>
              <a:moveTo>
                <a:pt x="1026841" y="0"/>
              </a:moveTo>
              <a:lnTo>
                <a:pt x="1026841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FA27B-B8C4-420E-B2E3-F434FD0CD100}">
      <dsp:nvSpPr>
        <dsp:cNvPr id="0" name=""/>
        <dsp:cNvSpPr/>
      </dsp:nvSpPr>
      <dsp:spPr>
        <a:xfrm>
          <a:off x="210051" y="2054035"/>
          <a:ext cx="254588" cy="78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738"/>
              </a:lnTo>
              <a:lnTo>
                <a:pt x="254588" y="7807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DEBE7-3D11-409E-AC73-BF30E9633B72}">
      <dsp:nvSpPr>
        <dsp:cNvPr id="0" name=""/>
        <dsp:cNvSpPr/>
      </dsp:nvSpPr>
      <dsp:spPr>
        <a:xfrm>
          <a:off x="888954" y="848982"/>
          <a:ext cx="3080523" cy="356424"/>
        </a:xfrm>
        <a:custGeom>
          <a:avLst/>
          <a:gdLst/>
          <a:ahLst/>
          <a:cxnLst/>
          <a:rect l="0" t="0" r="0" b="0"/>
          <a:pathLst>
            <a:path>
              <a:moveTo>
                <a:pt x="3080523" y="0"/>
              </a:moveTo>
              <a:lnTo>
                <a:pt x="3080523" y="178212"/>
              </a:lnTo>
              <a:lnTo>
                <a:pt x="0" y="178212"/>
              </a:lnTo>
              <a:lnTo>
                <a:pt x="0" y="3564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84525-A347-4C35-B6C5-04859EB813E3}">
      <dsp:nvSpPr>
        <dsp:cNvPr id="0" name=""/>
        <dsp:cNvSpPr/>
      </dsp:nvSpPr>
      <dsp:spPr>
        <a:xfrm>
          <a:off x="3120849" y="353"/>
          <a:ext cx="1697258" cy="8486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General de Proyectos Regulatorios</a:t>
          </a:r>
          <a:endParaRPr lang="en-US" sz="16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20849" y="353"/>
        <a:ext cx="1697258" cy="848629"/>
      </dsp:txXfrm>
    </dsp:sp>
    <dsp:sp modelId="{72AD82EF-F91C-499C-A64C-FC73F9E129E2}">
      <dsp:nvSpPr>
        <dsp:cNvPr id="0" name=""/>
        <dsp:cNvSpPr/>
      </dsp:nvSpPr>
      <dsp:spPr>
        <a:xfrm>
          <a:off x="40325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Gerente de Contabilidad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325" y="1205406"/>
        <a:ext cx="1697258" cy="848629"/>
      </dsp:txXfrm>
    </dsp:sp>
    <dsp:sp modelId="{6ECC8C5E-2A7E-49AA-B6E5-2EB82B83E74B}">
      <dsp:nvSpPr>
        <dsp:cNvPr id="0" name=""/>
        <dsp:cNvSpPr/>
      </dsp:nvSpPr>
      <dsp:spPr>
        <a:xfrm>
          <a:off x="464640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Facturas, impuestos, apoyo con pagos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4640" y="2410460"/>
        <a:ext cx="1697258" cy="848629"/>
      </dsp:txXfrm>
    </dsp:sp>
    <dsp:sp modelId="{5F15DE1C-B52A-4475-89DD-A5CAD21D479E}">
      <dsp:nvSpPr>
        <dsp:cNvPr id="0" name=""/>
        <dsp:cNvSpPr/>
      </dsp:nvSpPr>
      <dsp:spPr>
        <a:xfrm>
          <a:off x="2094008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Dirección de Proyectos Publicitarios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94008" y="1205406"/>
        <a:ext cx="1697258" cy="848629"/>
      </dsp:txXfrm>
    </dsp:sp>
    <dsp:sp modelId="{64CCA854-319C-4BF5-86A8-3B5FD82F297A}">
      <dsp:nvSpPr>
        <dsp:cNvPr id="0" name=""/>
        <dsp:cNvSpPr/>
      </dsp:nvSpPr>
      <dsp:spPr>
        <a:xfrm>
          <a:off x="2518322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Estrategias Publicitarias para clientes, Imagen y pagina WEB.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518322" y="2410460"/>
        <a:ext cx="1697258" cy="848629"/>
      </dsp:txXfrm>
    </dsp:sp>
    <dsp:sp modelId="{56A65C0F-5A80-4FF1-B31A-2D9EB89C3FC8}">
      <dsp:nvSpPr>
        <dsp:cNvPr id="0" name=""/>
        <dsp:cNvSpPr/>
      </dsp:nvSpPr>
      <dsp:spPr>
        <a:xfrm>
          <a:off x="4147690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Responsable Sanitario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47690" y="1205406"/>
        <a:ext cx="1697258" cy="848629"/>
      </dsp:txXfrm>
    </dsp:sp>
    <dsp:sp modelId="{DFF4C33D-70B2-4FD9-8F98-3333CF091797}">
      <dsp:nvSpPr>
        <dsp:cNvPr id="0" name=""/>
        <dsp:cNvSpPr/>
      </dsp:nvSpPr>
      <dsp:spPr>
        <a:xfrm>
          <a:off x="4572005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Supervisión de establecimientos. Capacitaciones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572005" y="2410460"/>
        <a:ext cx="1697258" cy="848629"/>
      </dsp:txXfrm>
    </dsp:sp>
    <dsp:sp modelId="{D47E26D3-25A7-488E-9963-E815AC5A3ED2}">
      <dsp:nvSpPr>
        <dsp:cNvPr id="0" name=""/>
        <dsp:cNvSpPr/>
      </dsp:nvSpPr>
      <dsp:spPr>
        <a:xfrm>
          <a:off x="6201373" y="1205406"/>
          <a:ext cx="1697258" cy="848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Colaboradores de Proyectos Regulatorios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(México)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201373" y="1205406"/>
        <a:ext cx="1697258" cy="848629"/>
      </dsp:txXfrm>
    </dsp:sp>
    <dsp:sp modelId="{8434E99F-2E34-48B3-9A96-AE93B71F89F8}">
      <dsp:nvSpPr>
        <dsp:cNvPr id="0" name=""/>
        <dsp:cNvSpPr/>
      </dsp:nvSpPr>
      <dsp:spPr>
        <a:xfrm>
          <a:off x="6625687" y="2410460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Servicios relacionados a Control de Calidad, </a:t>
          </a:r>
          <a:r>
            <a:rPr lang="es-ES" sz="900" kern="1200" dirty="0" err="1" smtClean="0">
              <a:latin typeface="Segoe UI" panose="020B0502040204020203" pitchFamily="34" charset="0"/>
              <a:cs typeface="Segoe UI" panose="020B0502040204020203" pitchFamily="34" charset="0"/>
            </a:rPr>
            <a:t>BPFs</a:t>
          </a: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, Estudios Clínicos y asesoría regulatoria para desarrollo de nuevos medicamentos y dispositivos médicos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2410460"/>
        <a:ext cx="1697258" cy="848629"/>
      </dsp:txXfrm>
    </dsp:sp>
    <dsp:sp modelId="{800664F1-1EC5-475C-9710-F5F94E2B1602}">
      <dsp:nvSpPr>
        <dsp:cNvPr id="0" name=""/>
        <dsp:cNvSpPr/>
      </dsp:nvSpPr>
      <dsp:spPr>
        <a:xfrm>
          <a:off x="6625687" y="3615513"/>
          <a:ext cx="1697258" cy="848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Asuntos Regulatorios para insumos de la salud</a:t>
          </a:r>
          <a:endParaRPr lang="es-ES" sz="9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625687" y="3615513"/>
        <a:ext cx="1697258" cy="8486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55B6-BAE9-4C82-9CBD-401374CAE1CD}">
      <dsp:nvSpPr>
        <dsp:cNvPr id="0" name=""/>
        <dsp:cNvSpPr/>
      </dsp:nvSpPr>
      <dsp:spPr>
        <a:xfrm>
          <a:off x="92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Desarrollo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6367" y="366397"/>
        <a:ext cx="676327" cy="450884"/>
      </dsp:txXfrm>
    </dsp:sp>
    <dsp:sp modelId="{C1E4C0BD-E445-4263-A762-BC7A92094324}">
      <dsp:nvSpPr>
        <dsp:cNvPr id="0" name=""/>
        <dsp:cNvSpPr/>
      </dsp:nvSpPr>
      <dsp:spPr>
        <a:xfrm>
          <a:off x="101541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Autorización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40857" y="366397"/>
        <a:ext cx="676327" cy="450884"/>
      </dsp:txXfrm>
    </dsp:sp>
    <dsp:sp modelId="{E25FCD0F-04CD-4753-BA4C-6FA9052DD726}">
      <dsp:nvSpPr>
        <dsp:cNvPr id="0" name=""/>
        <dsp:cNvSpPr/>
      </dsp:nvSpPr>
      <dsp:spPr>
        <a:xfrm>
          <a:off x="2029905" y="366397"/>
          <a:ext cx="1127211" cy="45088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latin typeface="Segoe UI" panose="020B0502040204020203" pitchFamily="34" charset="0"/>
              <a:cs typeface="Segoe UI" panose="020B0502040204020203" pitchFamily="34" charset="0"/>
            </a:rPr>
            <a:t>Post-</a:t>
          </a:r>
          <a:r>
            <a:rPr lang="en-US" sz="800" kern="1200" noProof="0" dirty="0" err="1" smtClean="0">
              <a:latin typeface="Segoe UI" panose="020B0502040204020203" pitchFamily="34" charset="0"/>
              <a:cs typeface="Segoe UI" panose="020B0502040204020203" pitchFamily="34" charset="0"/>
            </a:rPr>
            <a:t>Venta</a:t>
          </a:r>
          <a:endParaRPr lang="en-US" sz="800" kern="1200" noProof="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255347" y="366397"/>
        <a:ext cx="676327" cy="45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40AC-3A26-40DD-98A6-82586F9D345A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4FE0E-A581-4733-B61A-35C7F493F0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63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80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24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9B489-7D26-4CDB-828E-CEB83F4A10B5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0295A-CAE8-42F3-8A2E-9F630F39B5D7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5" Type="http://schemas.openxmlformats.org/officeDocument/2006/relationships/diagramColors" Target="../diagrams/colors8.xml"/><Relationship Id="rId10" Type="http://schemas.openxmlformats.org/officeDocument/2006/relationships/diagramLayout" Target="../diagrams/layout9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371600"/>
            <a:ext cx="8061520" cy="1828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 Narrow" panose="020B0606020202030204" pitchFamily="34" charset="0"/>
              </a:rPr>
              <a:t>Consultoría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en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Asuntos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Regulatorios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Narrow" panose="020B0606020202030204" pitchFamily="34" charset="0"/>
              </a:rPr>
              <a:t>Dëjanos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hacer</a:t>
            </a:r>
            <a:r>
              <a:rPr lang="en-US" sz="2400" dirty="0" smtClean="0">
                <a:latin typeface="Arial Narrow" panose="020B0606020202030204" pitchFamily="34" charset="0"/>
              </a:rPr>
              <a:t> lo que </a:t>
            </a:r>
            <a:r>
              <a:rPr lang="en-US" sz="2400" dirty="0" err="1" smtClean="0">
                <a:latin typeface="Arial Narrow" panose="020B0606020202030204" pitchFamily="34" charset="0"/>
              </a:rPr>
              <a:t>hacemos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mejor</a:t>
            </a:r>
            <a:r>
              <a:rPr lang="en-US" sz="2400" dirty="0" smtClean="0">
                <a:latin typeface="Arial Narrow" panose="020B0606020202030204" pitchFamily="34" charset="0"/>
              </a:rPr>
              <a:t>: </a:t>
            </a:r>
            <a:r>
              <a:rPr lang="en-US" sz="2400" dirty="0" err="1" smtClean="0">
                <a:latin typeface="Arial Narrow" panose="020B0606020202030204" pitchFamily="34" charset="0"/>
              </a:rPr>
              <a:t>Tu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Regulación</a:t>
            </a:r>
            <a:r>
              <a:rPr lang="en-US" sz="2400" dirty="0" smtClean="0">
                <a:latin typeface="Arial Narrow" panose="020B0606020202030204" pitchFamily="34" charset="0"/>
              </a:rPr>
              <a:t> Sanitaria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05578"/>
            <a:ext cx="3664739" cy="10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27135"/>
              </p:ext>
            </p:extLst>
          </p:nvPr>
        </p:nvGraphicFramePr>
        <p:xfrm>
          <a:off x="551582" y="1268760"/>
          <a:ext cx="83632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78198" y="4574481"/>
            <a:ext cx="1856829" cy="44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C.P. J. Jesús González Villarreal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539888" y="1478589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latin typeface="Segoe UI" panose="020B0502040204020203" pitchFamily="34" charset="0"/>
                <a:cs typeface="Segoe UI" panose="020B0502040204020203" pitchFamily="34" charset="0"/>
              </a:rPr>
              <a:t>Coordinar proyectos</a:t>
            </a:r>
          </a:p>
          <a:p>
            <a:pPr algn="just"/>
            <a:r>
              <a:rPr lang="es-MX" sz="1100" dirty="0">
                <a:latin typeface="Segoe UI" panose="020B0502040204020203" pitchFamily="34" charset="0"/>
                <a:cs typeface="Segoe UI" panose="020B0502040204020203" pitchFamily="34" charset="0"/>
              </a:rPr>
              <a:t>Administración general</a:t>
            </a:r>
          </a:p>
          <a:p>
            <a:pPr algn="just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Capacitaciones</a:t>
            </a:r>
            <a:endParaRPr lang="es-MX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3036322" y="4587692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L.C.C. Oscar Magaña Castillo</a:t>
            </a:r>
          </a:p>
        </p:txBody>
      </p:sp>
      <p:sp>
        <p:nvSpPr>
          <p:cNvPr id="8" name="4 Rectángulo"/>
          <p:cNvSpPr/>
          <p:nvPr/>
        </p:nvSpPr>
        <p:spPr>
          <a:xfrm>
            <a:off x="5185482" y="4587692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Dra. Jessica González Arroyo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5323864" y="1216979"/>
            <a:ext cx="2360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Daniela González Arroyo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sp>
        <p:nvSpPr>
          <p:cNvPr id="13" name="4 Rectángulo"/>
          <p:cNvSpPr/>
          <p:nvPr/>
        </p:nvSpPr>
        <p:spPr>
          <a:xfrm>
            <a:off x="7203761" y="4522331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Q.A. Claudia Ríos Silva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7150070" y="5785037"/>
            <a:ext cx="1856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Profesionales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acuerdo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al product o Proyecto,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industria</a:t>
            </a:r>
            <a:endParaRPr lang="en-US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NUESTRO EQUIPO 2020</a:t>
            </a:r>
            <a:endParaRPr lang="es-MX" sz="2400" dirty="0"/>
          </a:p>
        </p:txBody>
      </p:sp>
      <p:sp>
        <p:nvSpPr>
          <p:cNvPr id="2" name="Rectángulo 1"/>
          <p:cNvSpPr/>
          <p:nvPr/>
        </p:nvSpPr>
        <p:spPr>
          <a:xfrm>
            <a:off x="3059832" y="3645024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7150070" y="3673203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7" name="Diagrama 16"/>
          <p:cNvGraphicFramePr/>
          <p:nvPr>
            <p:extLst/>
          </p:nvPr>
        </p:nvGraphicFramePr>
        <p:xfrm>
          <a:off x="405846" y="5675473"/>
          <a:ext cx="3158042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Cheurón 18"/>
          <p:cNvSpPr/>
          <p:nvPr/>
        </p:nvSpPr>
        <p:spPr>
          <a:xfrm>
            <a:off x="405846" y="6053798"/>
            <a:ext cx="1127211" cy="450884"/>
          </a:xfrm>
          <a:prstGeom prst="chevron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Cheurón 20"/>
          <p:cNvSpPr/>
          <p:nvPr/>
        </p:nvSpPr>
        <p:spPr>
          <a:xfrm>
            <a:off x="2437877" y="6053798"/>
            <a:ext cx="1127211" cy="450884"/>
          </a:xfrm>
          <a:prstGeom prst="chevron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1708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94293"/>
              </p:ext>
            </p:extLst>
          </p:nvPr>
        </p:nvGraphicFramePr>
        <p:xfrm>
          <a:off x="656506" y="1834172"/>
          <a:ext cx="83632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83122" y="5139893"/>
            <a:ext cx="1856829" cy="44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C.P. J. Jesús González Villarreal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546847" y="1963343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Comunicación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entre SRE y Passarini </a:t>
            </a:r>
          </a:p>
          <a:p>
            <a:pPr algn="just"/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Administración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Proyectos</a:t>
            </a:r>
            <a:endParaRPr lang="en-US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3236764" y="5218548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L.C.C. Oscar Magaña Castillo</a:t>
            </a:r>
          </a:p>
        </p:txBody>
      </p:sp>
      <p:sp>
        <p:nvSpPr>
          <p:cNvPr id="8" name="4 Rectángulo"/>
          <p:cNvSpPr/>
          <p:nvPr/>
        </p:nvSpPr>
        <p:spPr>
          <a:xfrm>
            <a:off x="5290406" y="5153104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Dra. Jessica González Arroyo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5428788" y="1782391"/>
            <a:ext cx="2360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Daniela González Arroyo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sp>
        <p:nvSpPr>
          <p:cNvPr id="13" name="4 Rectángulo"/>
          <p:cNvSpPr/>
          <p:nvPr/>
        </p:nvSpPr>
        <p:spPr>
          <a:xfrm>
            <a:off x="7308685" y="5087743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Q.A. Claudia Ríos Silva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6842991" y="6364478"/>
            <a:ext cx="2334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Profesionales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acuerdo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 al product o Proyecto, </a:t>
            </a:r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900" dirty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industria</a:t>
            </a:r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51520" y="1834172"/>
            <a:ext cx="1697258" cy="848629"/>
            <a:chOff x="3120849" y="353"/>
            <a:chExt cx="1697258" cy="848629"/>
          </a:xfrm>
          <a:scene3d>
            <a:camera prst="orthographicFront"/>
            <a:lightRig rig="flat" dir="t"/>
          </a:scene3d>
        </p:grpSpPr>
        <p:sp>
          <p:nvSpPr>
            <p:cNvPr id="16" name="Rectángulo 15"/>
            <p:cNvSpPr/>
            <p:nvPr/>
          </p:nvSpPr>
          <p:spPr>
            <a:xfrm>
              <a:off x="3120849" y="353"/>
              <a:ext cx="1697258" cy="8486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120849" y="353"/>
              <a:ext cx="1697258" cy="8486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noProof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Passarini</a:t>
              </a:r>
              <a:endParaRPr lang="en-US" sz="1600" kern="120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1948778" y="2276872"/>
            <a:ext cx="183113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4 Rectángulo"/>
          <p:cNvSpPr/>
          <p:nvPr/>
        </p:nvSpPr>
        <p:spPr>
          <a:xfrm>
            <a:off x="1858311" y="1865663"/>
            <a:ext cx="1847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Adminsitración</a:t>
            </a:r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Proyectos</a:t>
            </a:r>
            <a:r>
              <a:rPr lang="en-US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Internacionales</a:t>
            </a:r>
            <a:endParaRPr lang="en-US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3563888" y="1077589"/>
            <a:ext cx="0" cy="11992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2872551" y="228959"/>
            <a:ext cx="1697258" cy="848629"/>
            <a:chOff x="6201373" y="1205406"/>
            <a:chExt cx="1697258" cy="848629"/>
          </a:xfrm>
          <a:scene3d>
            <a:camera prst="orthographicFront"/>
            <a:lightRig rig="flat" dir="t"/>
          </a:scene3d>
        </p:grpSpPr>
        <p:sp>
          <p:nvSpPr>
            <p:cNvPr id="34" name="Rectángulo 33"/>
            <p:cNvSpPr/>
            <p:nvPr/>
          </p:nvSpPr>
          <p:spPr>
            <a:xfrm>
              <a:off x="6201373" y="1205406"/>
              <a:ext cx="1697258" cy="8486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CuadroTexto 34"/>
            <p:cNvSpPr txBox="1"/>
            <p:nvPr/>
          </p:nvSpPr>
          <p:spPr>
            <a:xfrm>
              <a:off x="6201373" y="1205406"/>
              <a:ext cx="1697258" cy="8486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Colaboradores de Proyectos Regulatorios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(</a:t>
              </a:r>
              <a:r>
                <a:rPr lang="en-US" sz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Internacional</a:t>
              </a:r>
              <a:r>
                <a:rPr lang="en-US" sz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en-US" sz="1200" kern="120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6" name="4 Rectángulo"/>
          <p:cNvSpPr/>
          <p:nvPr/>
        </p:nvSpPr>
        <p:spPr>
          <a:xfrm>
            <a:off x="3563888" y="1101522"/>
            <a:ext cx="23347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proceso</a:t>
            </a:r>
            <a:r>
              <a:rPr lang="en-US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contratación</a:t>
            </a:r>
            <a:endParaRPr lang="en-US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EQUIPO EN CRECIMIENTO</a:t>
            </a:r>
            <a:endParaRPr lang="es-MX" sz="2000" dirty="0"/>
          </a:p>
        </p:txBody>
      </p:sp>
      <p:sp>
        <p:nvSpPr>
          <p:cNvPr id="38" name="Rectángulo 37"/>
          <p:cNvSpPr/>
          <p:nvPr/>
        </p:nvSpPr>
        <p:spPr>
          <a:xfrm>
            <a:off x="5220072" y="4235716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2841617" y="247437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4 Rectángulo"/>
          <p:cNvSpPr/>
          <p:nvPr/>
        </p:nvSpPr>
        <p:spPr>
          <a:xfrm>
            <a:off x="1851778" y="2300805"/>
            <a:ext cx="1896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</a:t>
            </a:r>
          </a:p>
          <a:p>
            <a:pPr algn="ctr"/>
            <a:r>
              <a:rPr lang="en-US" sz="1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Representación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203544" y="2310678"/>
            <a:ext cx="1144320" cy="403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3175651" y="4235715"/>
            <a:ext cx="1683999" cy="8773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C000"/>
              </a:solidFill>
            </a:endParaRPr>
          </a:p>
        </p:txBody>
      </p:sp>
      <p:graphicFrame>
        <p:nvGraphicFramePr>
          <p:cNvPr id="46" name="Diagrama 45"/>
          <p:cNvGraphicFramePr/>
          <p:nvPr>
            <p:extLst>
              <p:ext uri="{D42A27DB-BD31-4B8C-83A1-F6EECF244321}">
                <p14:modId xmlns:p14="http://schemas.microsoft.com/office/powerpoint/2010/main" val="1633009580"/>
              </p:ext>
            </p:extLst>
          </p:nvPr>
        </p:nvGraphicFramePr>
        <p:xfrm>
          <a:off x="405847" y="6021288"/>
          <a:ext cx="2221938" cy="83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8" name="Cheurón 47"/>
          <p:cNvSpPr/>
          <p:nvPr/>
        </p:nvSpPr>
        <p:spPr>
          <a:xfrm>
            <a:off x="405847" y="6219878"/>
            <a:ext cx="1167385" cy="466954"/>
          </a:xfrm>
          <a:prstGeom prst="chevron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53" name="Cheurón 52"/>
          <p:cNvSpPr/>
          <p:nvPr/>
        </p:nvSpPr>
        <p:spPr>
          <a:xfrm>
            <a:off x="1460400" y="6202406"/>
            <a:ext cx="1167385" cy="466954"/>
          </a:xfrm>
          <a:prstGeom prst="chevron">
            <a:avLst/>
          </a:prstGeom>
          <a:noFill/>
          <a:ln w="19050">
            <a:solidFill>
              <a:srgbClr val="FFC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15815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457200" y="2040138"/>
          <a:ext cx="3754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NUESTRO COMPROMISO CON CADA PROYECTO</a:t>
            </a:r>
            <a:endParaRPr lang="es-MX" sz="2800" dirty="0"/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5072052" y="1844824"/>
          <a:ext cx="34563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872748" y="4221088"/>
            <a:ext cx="370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www.sanitaryregulationexperts.com</a:t>
            </a:r>
            <a:endPara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8" y="3660950"/>
            <a:ext cx="362808" cy="272106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8316416" y="6340678"/>
            <a:ext cx="65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2020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0" y="2797741"/>
            <a:ext cx="7169061" cy="1224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5742" r="5502" b="52603"/>
          <a:stretch/>
        </p:blipFill>
        <p:spPr>
          <a:xfrm>
            <a:off x="2060273" y="2437247"/>
            <a:ext cx="5328592" cy="5040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59" y="6161555"/>
            <a:ext cx="1399689" cy="414026"/>
          </a:xfrm>
          <a:prstGeom prst="rect">
            <a:avLst/>
          </a:prstGeom>
        </p:spPr>
      </p:pic>
      <p:sp>
        <p:nvSpPr>
          <p:cNvPr id="10" name="6 CuadroTexto"/>
          <p:cNvSpPr txBox="1"/>
          <p:nvPr/>
        </p:nvSpPr>
        <p:spPr>
          <a:xfrm>
            <a:off x="107504" y="6186790"/>
            <a:ext cx="3496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 and representative from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8232"/>
            <a:ext cx="8061520" cy="18288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CLASIFICACIÓN DE DISPOSITIVOS MÉDICOS EN MÉXICO</a:t>
            </a:r>
            <a:endParaRPr lang="es-MX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47333" y="3717032"/>
            <a:ext cx="7854696" cy="17526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Fuente: Suplemento de Dispositivos Médicos de la Farmacopea de los Estados Unidos Mexicanos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05578"/>
            <a:ext cx="3664739" cy="10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486075" y="3312611"/>
            <a:ext cx="1802157" cy="1828726"/>
          </a:xfrm>
          <a:prstGeom prst="ellipse">
            <a:avLst/>
          </a:prstGeom>
          <a:solidFill>
            <a:srgbClr val="AACF2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86603" y="663757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/>
              <a:t>CLASIFICACIÓN: NIVEL DE RIESGO</a:t>
            </a:r>
            <a:endParaRPr lang="en" sz="3200" dirty="0"/>
          </a:p>
        </p:txBody>
      </p:sp>
      <p:sp>
        <p:nvSpPr>
          <p:cNvPr id="186" name="Shape 186"/>
          <p:cNvSpPr/>
          <p:nvPr/>
        </p:nvSpPr>
        <p:spPr>
          <a:xfrm>
            <a:off x="2343779" y="4720761"/>
            <a:ext cx="1701139" cy="1587751"/>
          </a:xfrm>
          <a:prstGeom prst="ellipse">
            <a:avLst/>
          </a:prstGeom>
          <a:noFill/>
          <a:ln w="9525" cap="flat" cmpd="sng">
            <a:solidFill>
              <a:srgbClr val="01ABC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IA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56986" y="3808447"/>
            <a:ext cx="2309741" cy="2256912"/>
          </a:xfrm>
          <a:prstGeom prst="ellipse">
            <a:avLst/>
          </a:prstGeom>
          <a:noFill/>
          <a:ln w="9525" cap="flat" cmpd="sng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Desregulado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6" name="Shape 184"/>
          <p:cNvSpPr/>
          <p:nvPr/>
        </p:nvSpPr>
        <p:spPr>
          <a:xfrm>
            <a:off x="4000392" y="2382383"/>
            <a:ext cx="2412000" cy="2412000"/>
          </a:xfrm>
          <a:prstGeom prst="ellipse">
            <a:avLst/>
          </a:prstGeom>
          <a:solidFill>
            <a:srgbClr val="FFC00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7" name="Shape 184"/>
          <p:cNvSpPr/>
          <p:nvPr/>
        </p:nvSpPr>
        <p:spPr>
          <a:xfrm>
            <a:off x="5969468" y="1584097"/>
            <a:ext cx="2855165" cy="2742274"/>
          </a:xfrm>
          <a:prstGeom prst="ellipse">
            <a:avLst/>
          </a:prstGeom>
          <a:solidFill>
            <a:srgbClr val="FF0000">
              <a:alpha val="7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tx1"/>
                </a:solidFill>
                <a:latin typeface="Segoe UI" panose="020B0502040204020203" pitchFamily="34" charset="0"/>
                <a:ea typeface="Varela Round"/>
                <a:cs typeface="Segoe UI" panose="020B0502040204020203" pitchFamily="34" charset="0"/>
                <a:sym typeface="Varela Round"/>
              </a:rPr>
              <a:t>Clase III</a:t>
            </a:r>
            <a:endParaRPr lang="en" sz="2000" dirty="0">
              <a:solidFill>
                <a:schemeClr val="tx1"/>
              </a:solidFill>
              <a:latin typeface="Segoe UI" panose="020B0502040204020203" pitchFamily="34" charset="0"/>
              <a:ea typeface="Varela Round"/>
              <a:cs typeface="Segoe UI" panose="020B0502040204020203" pitchFamily="34" charset="0"/>
              <a:sym typeface="Varela Roun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94753" y="2824487"/>
            <a:ext cx="195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Conocidos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Seguridad y eficacia comprobada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se introducen</a:t>
            </a:r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91201" y="1916545"/>
            <a:ext cx="2484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Conocidos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Variación en sus materiales o concentración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introducen - 30 días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21583" y="4416652"/>
            <a:ext cx="246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Nuevos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Recientemente aceptados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 introducen  + 30 días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28806" y="5714989"/>
            <a:ext cx="428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Seguridad y eficacia comprobada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N/A presentación estéril, diagnóstico, soporte de vida</a:t>
            </a:r>
          </a:p>
          <a:p>
            <a:r>
              <a:rPr lang="es-MX" sz="12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uso no derive en lesiones físicas</a:t>
            </a:r>
          </a:p>
          <a:p>
            <a:endParaRPr lang="es-MX" sz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9604" y="5445107"/>
            <a:ext cx="1957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Usado en la práctica médica pero no cumple con la definición de DM (auxiliares)</a:t>
            </a:r>
          </a:p>
          <a:p>
            <a:endParaRPr lang="es-MX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86603" y="663757"/>
            <a:ext cx="8389853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CLASIFICACIÓN: FUNCIÓN / INDICACIÓN DE USO</a:t>
            </a:r>
            <a:endParaRPr lang="en" sz="28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611560" y="2132856"/>
          <a:ext cx="79578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8232"/>
            <a:ext cx="8061520" cy="1828800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AGRUPACIÓN DE FAMILIAS DE DISPOSITIVOS MÉDICOS</a:t>
            </a:r>
            <a:endParaRPr lang="es-MX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271746" cy="227174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811328" y="2060848"/>
            <a:ext cx="7807681" cy="501234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47333" y="3717032"/>
            <a:ext cx="7854696" cy="175260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Fuente: Suplemento de Dispositivos Médicos de la Farmacopea de los Estados Unidos Mexicanos</a:t>
            </a:r>
            <a:endParaRPr lang="es-MX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05578"/>
            <a:ext cx="3664739" cy="10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JUEGO O PAQUETE DE REACTIVOS (KIT)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Reactivos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Controles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Calibradores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Buffers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Soluciones</a:t>
            </a:r>
          </a:p>
        </p:txBody>
      </p:sp>
      <p:pic>
        <p:nvPicPr>
          <p:cNvPr id="1026" name="Picture 2" descr="Image result for KIT AGENTES DE DIAGNOST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6700" r="6653" b="11909"/>
          <a:stretch/>
        </p:blipFill>
        <p:spPr bwMode="auto">
          <a:xfrm>
            <a:off x="406120" y="2497666"/>
            <a:ext cx="3630290" cy="33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determinación / identificación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 el mismo </a:t>
            </a:r>
            <a:r>
              <a:rPr lang="es-MX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analito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 parámetro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método de análisis (química clínica, colorimetría, espectrofotometría, </a:t>
            </a:r>
            <a:r>
              <a:rPr lang="es-MX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pic>
        <p:nvPicPr>
          <p:cNvPr id="13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70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GLUCÓMETROS</a:t>
            </a:r>
            <a:r>
              <a:rPr lang="es-MX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Y DEMÁS EQUIPOS DE AUTODIAGNÓSTICO</a:t>
            </a:r>
            <a:endParaRPr lang="es-MX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43638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Tiras reactivas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Calibrador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3793407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Solo  si todos se usan en el mismo instrumento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5040" r="4240" b="5501"/>
          <a:stretch/>
        </p:blipFill>
        <p:spPr bwMode="auto">
          <a:xfrm>
            <a:off x="539552" y="2441469"/>
            <a:ext cx="3406475" cy="35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Rectángulo"/>
          <p:cNvSpPr/>
          <p:nvPr/>
        </p:nvSpPr>
        <p:spPr>
          <a:xfrm>
            <a:off x="4314234" y="4551256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se pueden 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Lancetas (Instrumental Médico)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Glucómetro u equipo de autodiagnóstico (Equipo Médico)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251520" y="6096123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 se quiere armar el kit, cada componente debe tener su registro por separado y después sacar un registro para juntarlos en un kit </a:t>
            </a: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8501"/>
            <a:ext cx="2995932" cy="2738363"/>
          </a:xfrm>
        </p:spPr>
      </p:pic>
      <p:sp>
        <p:nvSpPr>
          <p:cNvPr id="5" name="4 Rectángulo"/>
          <p:cNvSpPr/>
          <p:nvPr/>
        </p:nvSpPr>
        <p:spPr>
          <a:xfrm>
            <a:off x="395536" y="534154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Gracias a que nuestro equipo está integrado por profesionales de la salud y de la regulación sanitaria, somos su aliado clave para desarrollar estrategias regulatorias de acuerdo a las características particulares de su producto y alineadas a su estrategia comercial.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4731" r="5256" b="57081"/>
          <a:stretch/>
        </p:blipFill>
        <p:spPr>
          <a:xfrm>
            <a:off x="658557" y="1124905"/>
            <a:ext cx="7807681" cy="50123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0" name="5 Rectángulo"/>
          <p:cNvSpPr/>
          <p:nvPr/>
        </p:nvSpPr>
        <p:spPr>
          <a:xfrm>
            <a:off x="3707904" y="2610465"/>
            <a:ext cx="4947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Segoe UI" panose="020B0502040204020203" pitchFamily="34" charset="0"/>
                <a:cs typeface="Segoe UI" panose="020B0502040204020203" pitchFamily="34" charset="0"/>
              </a:rPr>
              <a:t>Somos una consultoría que se enfoca en ayudarle a colocar sus productos y servicios de la salud en el mercado mexicano por medio de la asesoría y gestión de su cumplimiento regulatorio.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MEDIOS DE CULTIVO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odo el material nutritivo en los que se pueda: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Recuperar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Multiplicar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Aislar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Aplicar pruebas de susceptibilidad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composición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 fórmula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aspecto físico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4" y="2636912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AGENTES DE DIAGNÓSTICO</a:t>
            </a:r>
            <a:endParaRPr lang="es-MX" sz="3600" dirty="0"/>
          </a:p>
        </p:txBody>
      </p:sp>
      <p:sp>
        <p:nvSpPr>
          <p:cNvPr id="5" name="4 Rectángulo"/>
          <p:cNvSpPr/>
          <p:nvPr/>
        </p:nvSpPr>
        <p:spPr>
          <a:xfrm>
            <a:off x="406120" y="1804643"/>
            <a:ext cx="603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MATERIAL DE CONTROL ( VERIFICADORES)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3968" y="2497666"/>
            <a:ext cx="3960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Preparaciones que evalúen: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Exactitud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Precisión 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4192948" y="4653136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especialidad</a:t>
            </a:r>
          </a:p>
        </p:txBody>
      </p:sp>
      <p:pic>
        <p:nvPicPr>
          <p:cNvPr id="4098" name="Picture 2" descr="Image result for agente de diagnostico, calibrad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0" y="2752098"/>
            <a:ext cx="3336305" cy="22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INSTRUMENTAL MÉDICO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611560" y="1700808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Varios tipos o modelos de instrumental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577989" y="2316360"/>
            <a:ext cx="3528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s-MX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tipo de instrumental, incluyendo sus diferentes presentaciones o modelos, siempre y cuando sean del mismo material y tengan la misma indicación de uso</a:t>
            </a:r>
          </a:p>
        </p:txBody>
      </p:sp>
      <p:pic>
        <p:nvPicPr>
          <p:cNvPr id="5122" name="Picture 2" descr="Image result for instrumental quirurg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73" y="4149080"/>
            <a:ext cx="2451078" cy="245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nstrumental quirurg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4" y="4680736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Rectángulo"/>
          <p:cNvSpPr/>
          <p:nvPr/>
        </p:nvSpPr>
        <p:spPr>
          <a:xfrm>
            <a:off x="5131809" y="2838713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Diferentes instrumentos usados en la misma indicación de uso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 técnica o procedimiento quirúrgico específico</a:t>
            </a:r>
          </a:p>
        </p:txBody>
      </p:sp>
      <p:sp>
        <p:nvSpPr>
          <p:cNvPr id="13" name="5 Rectángulo"/>
          <p:cNvSpPr/>
          <p:nvPr/>
        </p:nvSpPr>
        <p:spPr>
          <a:xfrm>
            <a:off x="4502727" y="3140968"/>
            <a:ext cx="52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PRODUCTOS HIGIÉNICOS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397140" y="1748265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Varias presentaciones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395536" y="2607881"/>
            <a:ext cx="4464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fórmula (puede diferir el peso o cantidad de contenido)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Pueden diferir los colorantes, saborizantes o perfumes, siempre y cuando se conserven sus características fisicoquímicas generales</a:t>
            </a:r>
          </a:p>
        </p:txBody>
      </p:sp>
      <p:pic>
        <p:nvPicPr>
          <p:cNvPr id="6146" name="Picture 2" descr="Image result for geles antibacteri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31049" r="22498" b="3587"/>
          <a:stretch/>
        </p:blipFill>
        <p:spPr bwMode="auto">
          <a:xfrm>
            <a:off x="5562097" y="2619744"/>
            <a:ext cx="25202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207" y="1336735"/>
            <a:ext cx="7825209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MATERIAL QUIRÚRGICO Y DE CURACIÓN, PRÓTESIS, ORTESIS Y AYUDAS FUNCIONALES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486806" y="2188286"/>
            <a:ext cx="682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tipo de producto</a:t>
            </a:r>
            <a:r>
              <a:rPr lang="es-MX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 sus diferentes presentaciones o modelos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460344" y="3173383"/>
            <a:ext cx="446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material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fórmula o composición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indicación de uso</a:t>
            </a:r>
          </a:p>
        </p:txBody>
      </p:sp>
      <p:sp>
        <p:nvSpPr>
          <p:cNvPr id="7" name="5 Rectángulo"/>
          <p:cNvSpPr/>
          <p:nvPr/>
        </p:nvSpPr>
        <p:spPr>
          <a:xfrm>
            <a:off x="4438914" y="3133686"/>
            <a:ext cx="410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 se quiere armar el kit o sistema con varios insumos, deben ser para la misma indicación de uso</a:t>
            </a:r>
          </a:p>
        </p:txBody>
      </p:sp>
      <p:pic>
        <p:nvPicPr>
          <p:cNvPr id="7170" name="Picture 2" descr="Image result for catete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20423"/>
          <a:stretch/>
        </p:blipFill>
        <p:spPr bwMode="auto">
          <a:xfrm>
            <a:off x="460344" y="4712478"/>
            <a:ext cx="270137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istema protesis, tornillos, plac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7161" r="20288" b="7108"/>
          <a:stretch/>
        </p:blipFill>
        <p:spPr bwMode="auto">
          <a:xfrm>
            <a:off x="7020272" y="4394132"/>
            <a:ext cx="172819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istema protesis, tornillos, plac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t="1789" r="18642" b="33070"/>
          <a:stretch/>
        </p:blipFill>
        <p:spPr bwMode="auto">
          <a:xfrm>
            <a:off x="4458239" y="4413409"/>
            <a:ext cx="2081031" cy="14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 Rectángulo"/>
          <p:cNvSpPr/>
          <p:nvPr/>
        </p:nvSpPr>
        <p:spPr>
          <a:xfrm>
            <a:off x="4618333" y="6183997"/>
            <a:ext cx="4103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El instrumental se registra por separado</a:t>
            </a: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EQUIPO MÉDICO</a:t>
            </a:r>
            <a:endParaRPr lang="es-MX" sz="3600" dirty="0"/>
          </a:p>
        </p:txBody>
      </p:sp>
      <p:sp>
        <p:nvSpPr>
          <p:cNvPr id="6" name="5 Rectángulo"/>
          <p:cNvSpPr/>
          <p:nvPr/>
        </p:nvSpPr>
        <p:spPr>
          <a:xfrm>
            <a:off x="397140" y="1748265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Equipo médico +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accesorios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395537" y="2607880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Forman parte del mismo equipo médico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4480919" y="172457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Agrupar:</a:t>
            </a:r>
          </a:p>
          <a:p>
            <a:pPr algn="just"/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Diferentes </a:t>
            </a:r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modelos </a:t>
            </a: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 equipo médico</a:t>
            </a:r>
          </a:p>
        </p:txBody>
      </p:sp>
      <p:sp>
        <p:nvSpPr>
          <p:cNvPr id="8" name="5 Rectángulo"/>
          <p:cNvSpPr/>
          <p:nvPr/>
        </p:nvSpPr>
        <p:spPr>
          <a:xfrm>
            <a:off x="4479315" y="2584186"/>
            <a:ext cx="446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Criterios: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tecnología</a:t>
            </a: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Misma indicación de uso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48" y="3931518"/>
            <a:ext cx="4989334" cy="25826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3703" y="948218"/>
            <a:ext cx="6756162" cy="586762"/>
          </a:xfrm>
        </p:spPr>
        <p:txBody>
          <a:bodyPr>
            <a:normAutofit fontScale="90000"/>
          </a:bodyPr>
          <a:lstStyle/>
          <a:p>
            <a:r>
              <a:rPr lang="es-MX" sz="3600" dirty="0" smtClean="0"/>
              <a:t>CRITERIOS GENERALES</a:t>
            </a:r>
            <a:endParaRPr lang="es-MX" sz="3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12" name="5 Rectángulo"/>
          <p:cNvSpPr/>
          <p:nvPr/>
        </p:nvSpPr>
        <p:spPr>
          <a:xfrm>
            <a:off x="247453" y="2060848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Mismo fabricante o sus filiales o subsidiarias o maquilador autorizado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El producto, desde el punto de vista genérico, tenga la misma denominación comercial o distintiva con misma indicación de uso</a:t>
            </a:r>
          </a:p>
          <a:p>
            <a:pPr marL="285750" indent="-285750" algn="just">
              <a:buFontTx/>
              <a:buChar char="-"/>
            </a:pPr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Conservar la misma denominación distintiva en caso de productos para distribución en diferentes cadenas comerciales</a:t>
            </a:r>
          </a:p>
          <a:p>
            <a:pPr algn="just"/>
            <a:endParaRPr lang="es-MX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1943" y="3291972"/>
            <a:ext cx="1312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2013 - 2016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0826992"/>
              </p:ext>
            </p:extLst>
          </p:nvPr>
        </p:nvGraphicFramePr>
        <p:xfrm>
          <a:off x="-7609" y="1779804"/>
          <a:ext cx="9144000" cy="373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4 Rectángulo"/>
          <p:cNvSpPr/>
          <p:nvPr/>
        </p:nvSpPr>
        <p:spPr>
          <a:xfrm>
            <a:off x="2764191" y="2859924"/>
            <a:ext cx="1312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4564391" y="2420888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6436599" y="1923820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2019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4 Rectángulo"/>
          <p:cNvSpPr/>
          <p:nvPr/>
        </p:nvSpPr>
        <p:spPr>
          <a:xfrm>
            <a:off x="8475396" y="1607093"/>
            <a:ext cx="792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05474" y="4027299"/>
            <a:ext cx="49873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Licencia para fumigadores y control de plagas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Autorizaciones para suplementos alimenticios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Autorizaciones para dispositivos médicos (Registros y Permisos de Importación)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Proyectos de </a:t>
            </a:r>
            <a:r>
              <a:rPr lang="es-MX" sz="10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BPFs</a:t>
            </a:r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para dispositivos médicos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Proyectos para el desarrollo de dispositivos médicos</a:t>
            </a:r>
            <a:endParaRPr lang="es-MX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 Autorizaciones para remedios herbolarios</a:t>
            </a:r>
            <a:endParaRPr lang="es-MX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MX" sz="105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autorizaciones para bebidas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Responsables Sanitarios para establecimientos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Permisos de Publicidad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 Estrategias regulatorias para alimentos preparados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Manejo de proyectos de marketing digital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 Capacitaciones en asuntos regulatorios para dispositivos médicos, comercio internacional, comercialización de productos para la salud en México, y publicidad para productos de la salud</a:t>
            </a:r>
          </a:p>
          <a:p>
            <a:r>
              <a:rPr lang="es-MX" sz="1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Proyectos de etiquetado de cosméticos</a:t>
            </a:r>
          </a:p>
          <a:p>
            <a:endParaRPr lang="es-MX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MX" sz="105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NUESTRA HISTORIA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41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53810"/>
              </p:ext>
            </p:extLst>
          </p:nvPr>
        </p:nvGraphicFramePr>
        <p:xfrm>
          <a:off x="551582" y="1268760"/>
          <a:ext cx="83632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78198" y="4574481"/>
            <a:ext cx="1856829" cy="44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C.P. J. Jesús González Villarreal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>
          <a:xfrm>
            <a:off x="5539888" y="1478589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latin typeface="Segoe UI" panose="020B0502040204020203" pitchFamily="34" charset="0"/>
                <a:cs typeface="Segoe UI" panose="020B0502040204020203" pitchFamily="34" charset="0"/>
              </a:rPr>
              <a:t>Coordinar proyectos</a:t>
            </a:r>
          </a:p>
          <a:p>
            <a:pPr algn="just"/>
            <a:r>
              <a:rPr lang="es-MX" sz="1100" dirty="0">
                <a:latin typeface="Segoe UI" panose="020B0502040204020203" pitchFamily="34" charset="0"/>
                <a:cs typeface="Segoe UI" panose="020B0502040204020203" pitchFamily="34" charset="0"/>
              </a:rPr>
              <a:t>Administración general</a:t>
            </a:r>
          </a:p>
          <a:p>
            <a:pPr algn="just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Capacitaciones</a:t>
            </a:r>
            <a:endParaRPr lang="es-MX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3036322" y="4587692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L.C.C. Oscar Magaña Castillo</a:t>
            </a:r>
          </a:p>
        </p:txBody>
      </p:sp>
      <p:sp>
        <p:nvSpPr>
          <p:cNvPr id="8" name="4 Rectángulo"/>
          <p:cNvSpPr/>
          <p:nvPr/>
        </p:nvSpPr>
        <p:spPr>
          <a:xfrm>
            <a:off x="5185482" y="4587692"/>
            <a:ext cx="1856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Dra. Jessica González Arroyo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5323864" y="1216979"/>
            <a:ext cx="2360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Q.F.B. Daniela González Arroyo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sp>
        <p:nvSpPr>
          <p:cNvPr id="13" name="4 Rectángulo"/>
          <p:cNvSpPr/>
          <p:nvPr/>
        </p:nvSpPr>
        <p:spPr>
          <a:xfrm>
            <a:off x="7203761" y="4522331"/>
            <a:ext cx="18568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Q.A. Claudia Ríos Silva</a:t>
            </a:r>
          </a:p>
        </p:txBody>
      </p:sp>
      <p:sp>
        <p:nvSpPr>
          <p:cNvPr id="14" name="4 Rectángulo"/>
          <p:cNvSpPr/>
          <p:nvPr/>
        </p:nvSpPr>
        <p:spPr>
          <a:xfrm>
            <a:off x="7150070" y="5785037"/>
            <a:ext cx="1856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Profesionales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salud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acuerdo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al product o Proyecto,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activos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11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industria</a:t>
            </a:r>
            <a:endParaRPr lang="en-US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NUESTRO EQUIPO 2020</a:t>
            </a:r>
            <a:endParaRPr lang="es-MX" sz="2400" dirty="0"/>
          </a:p>
        </p:txBody>
      </p:sp>
      <p:sp>
        <p:nvSpPr>
          <p:cNvPr id="2" name="Rectángulo 1"/>
          <p:cNvSpPr/>
          <p:nvPr/>
        </p:nvSpPr>
        <p:spPr>
          <a:xfrm>
            <a:off x="3059832" y="3645024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7150070" y="3673203"/>
            <a:ext cx="1728192" cy="87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061797766"/>
              </p:ext>
            </p:extLst>
          </p:nvPr>
        </p:nvGraphicFramePr>
        <p:xfrm>
          <a:off x="405846" y="5675473"/>
          <a:ext cx="3158042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Cheurón 18"/>
          <p:cNvSpPr/>
          <p:nvPr/>
        </p:nvSpPr>
        <p:spPr>
          <a:xfrm>
            <a:off x="405846" y="6053798"/>
            <a:ext cx="1127211" cy="450884"/>
          </a:xfrm>
          <a:prstGeom prst="chevron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Cheurón 20"/>
          <p:cNvSpPr/>
          <p:nvPr/>
        </p:nvSpPr>
        <p:spPr>
          <a:xfrm>
            <a:off x="2437877" y="6053798"/>
            <a:ext cx="1127211" cy="450884"/>
          </a:xfrm>
          <a:prstGeom prst="chevron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3245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OUR TEAM 2020</a:t>
            </a:r>
            <a:endParaRPr lang="es-MX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165819"/>
              </p:ext>
            </p:extLst>
          </p:nvPr>
        </p:nvGraphicFramePr>
        <p:xfrm>
          <a:off x="463205" y="-383250"/>
          <a:ext cx="8229600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46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748329" y="2779731"/>
          <a:ext cx="7767856" cy="381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88" y="1049685"/>
            <a:ext cx="1441869" cy="465995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NUESTROS CLIENTES: SECTORES REGULADOS POR </a:t>
            </a:r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627909" y="191439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Tenemos la capacidad de apoyar desde emprendedores, nuevos </a:t>
            </a:r>
            <a:r>
              <a:rPr lang="es-MX" sz="1400" dirty="0">
                <a:latin typeface="Segoe UI" panose="020B0502040204020203" pitchFamily="34" charset="0"/>
                <a:cs typeface="Segoe UI" panose="020B0502040204020203" pitchFamily="34" charset="0"/>
              </a:rPr>
              <a:t>fabricantes, importadores y distribuidores; </a:t>
            </a:r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hasta grandes empresas locales y extranjeras.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3679"/>
            <a:ext cx="427669" cy="4276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00" y="3967883"/>
            <a:ext cx="403019" cy="4246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58" y="2642125"/>
            <a:ext cx="403019" cy="4246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48" y="2652954"/>
            <a:ext cx="403019" cy="4246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51" y="2648953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00" y="2650604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59" y="2651281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17" y="2681701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39" y="4002639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61" y="3867972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4" y="2653455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17" y="2658908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39" y="2642870"/>
            <a:ext cx="427669" cy="4276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00" y="2628386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31" y="5233562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15" y="5196391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67" y="5233569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54" y="5214064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0" y="3964373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42" y="3953529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65" y="3838445"/>
            <a:ext cx="403019" cy="42469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84" y="3873268"/>
            <a:ext cx="404664" cy="40466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68" y="3844967"/>
            <a:ext cx="427669" cy="4276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4" y="3851050"/>
            <a:ext cx="413140" cy="41550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3205" y="303008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NUESTRO PERFIL</a:t>
            </a:r>
            <a:endParaRPr lang="es-MX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81561" y="603908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Implementamos estrategias específicas para su producto para que pueda comenzar a venderlo en el mercado que más le convenga cumpliendo con todas las regulaciones que le apliquen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/>
          </p:nvPr>
        </p:nvGraphicFramePr>
        <p:xfrm>
          <a:off x="476881" y="1632384"/>
          <a:ext cx="7649103" cy="418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4 Rectángulo"/>
          <p:cNvSpPr/>
          <p:nvPr/>
        </p:nvSpPr>
        <p:spPr>
          <a:xfrm>
            <a:off x="3265512" y="363327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REGULACIÓN SANITARIA</a:t>
            </a:r>
            <a:endParaRPr lang="es-MX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99592" y="2339352"/>
            <a:ext cx="2051720" cy="1068255"/>
            <a:chOff x="806120" y="1298663"/>
            <a:chExt cx="1524882" cy="1068255"/>
          </a:xfrm>
        </p:grpSpPr>
        <p:sp>
          <p:nvSpPr>
            <p:cNvPr id="10" name="Rectángulo 9"/>
            <p:cNvSpPr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Representación Legal (Hosting)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497069" y="3500795"/>
            <a:ext cx="2195736" cy="1068255"/>
            <a:chOff x="806120" y="1298663"/>
            <a:chExt cx="1524882" cy="1068255"/>
          </a:xfrm>
        </p:grpSpPr>
        <p:sp>
          <p:nvSpPr>
            <p:cNvPr id="13" name="Rectángulo 12"/>
            <p:cNvSpPr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806120" y="1298663"/>
              <a:ext cx="1524882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Estrategias Regulatorias Específicas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>
          <a:xfrm>
            <a:off x="463205" y="303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SOLUCIONES REGULATORIAS</a:t>
            </a:r>
            <a:endParaRPr lang="es-MX" sz="28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3409038" y="4971288"/>
            <a:ext cx="2337934" cy="1203954"/>
            <a:chOff x="5274015" y="2937413"/>
            <a:chExt cx="2337934" cy="1203954"/>
          </a:xfrm>
        </p:grpSpPr>
        <p:sp>
          <p:nvSpPr>
            <p:cNvPr id="17" name="Rectángulo 16"/>
            <p:cNvSpPr/>
            <p:nvPr/>
          </p:nvSpPr>
          <p:spPr>
            <a:xfrm>
              <a:off x="5274015" y="2937413"/>
              <a:ext cx="2337934" cy="106825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5274015" y="3073112"/>
              <a:ext cx="2337934" cy="1068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Tecnovigilancia</a:t>
              </a:r>
              <a:endParaRPr lang="es-ES" sz="16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831586" cy="831586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568598" y="1610216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Gracias a nuestra incorporación a un sistema de “</a:t>
            </a:r>
            <a:r>
              <a:rPr lang="es-MX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Partnership</a:t>
            </a:r>
            <a:r>
              <a:rPr lang="es-MX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”, ofrecemos servicios regulatorios, como registros o representación legal (hosting), en diferentes regiones. De esta manera le apoyamos a tener presencia en los mercados de su interés. </a:t>
            </a:r>
            <a:endParaRPr lang="es-MX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12" y="2593432"/>
            <a:ext cx="1563503" cy="10404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19" y="2590174"/>
            <a:ext cx="1493564" cy="10477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11" y="5222074"/>
            <a:ext cx="1581330" cy="10523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0" y="3961765"/>
            <a:ext cx="1538604" cy="10238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77" y="3881587"/>
            <a:ext cx="1602739" cy="10665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81" y="2601249"/>
            <a:ext cx="1602739" cy="91739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73" y="5302683"/>
            <a:ext cx="1734184" cy="9118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45661"/>
            <a:ext cx="1542360" cy="10263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463205" y="3030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PRESENCIA GLOBAL</a:t>
            </a:r>
            <a:endParaRPr lang="es-MX" sz="2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88" y="968746"/>
            <a:ext cx="2013129" cy="595481"/>
          </a:xfrm>
          <a:prstGeom prst="rect">
            <a:avLst/>
          </a:prstGeom>
        </p:spPr>
      </p:pic>
      <p:sp>
        <p:nvSpPr>
          <p:cNvPr id="14" name="6 CuadroTexto"/>
          <p:cNvSpPr txBox="1"/>
          <p:nvPr/>
        </p:nvSpPr>
        <p:spPr>
          <a:xfrm>
            <a:off x="0" y="6505599"/>
            <a:ext cx="2678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aliado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6" y="948218"/>
            <a:ext cx="874723" cy="25874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60" y="6505599"/>
            <a:ext cx="1142699" cy="3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1269</TotalTime>
  <Words>1771</Words>
  <Application>Microsoft Office PowerPoint</Application>
  <PresentationFormat>Presentación en pantalla (4:3)</PresentationFormat>
  <Paragraphs>299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Constantia</vt:lpstr>
      <vt:lpstr>Segoe UI</vt:lpstr>
      <vt:lpstr>Varela Round</vt:lpstr>
      <vt:lpstr>Wingdings 2</vt:lpstr>
      <vt:lpstr>Flujo</vt:lpstr>
      <vt:lpstr>Consultoría en Asuntos Regulatorios</vt:lpstr>
      <vt:lpstr>Presentación de PowerPoint</vt:lpstr>
      <vt:lpstr>NUESTRA HISTORIA</vt:lpstr>
      <vt:lpstr>NUESTRO EQUIPO 2020</vt:lpstr>
      <vt:lpstr>OUR TEAM 2020</vt:lpstr>
      <vt:lpstr>NUESTROS CLIENTES: SECTORES REGULADOS POR </vt:lpstr>
      <vt:lpstr>NUESTRO PERFIL</vt:lpstr>
      <vt:lpstr>Presentación de PowerPoint</vt:lpstr>
      <vt:lpstr>Presentación de PowerPoint</vt:lpstr>
      <vt:lpstr>NUESTRO EQUIPO 2020</vt:lpstr>
      <vt:lpstr>EQUIPO EN CRECIMIENTO</vt:lpstr>
      <vt:lpstr>NUESTRO COMPROMISO CON CADA PROYECTO</vt:lpstr>
      <vt:lpstr>Presentación de PowerPoint</vt:lpstr>
      <vt:lpstr>CLASIFICACIÓN DE DISPOSITIVOS MÉDICOS EN MÉXICO</vt:lpstr>
      <vt:lpstr>CLASIFICACIÓN: NIVEL DE RIESGO</vt:lpstr>
      <vt:lpstr>CLASIFICACIÓN: FUNCIÓN / INDICACIÓN DE USO</vt:lpstr>
      <vt:lpstr>AGRUPACIÓN DE FAMILIAS DE DISPOSITIVOS MÉDICOS</vt:lpstr>
      <vt:lpstr>AGENTES DE DIAGNÓSTICO</vt:lpstr>
      <vt:lpstr>AGENTES DE DIAGNÓSTICO</vt:lpstr>
      <vt:lpstr>AGENTES DE DIAGNÓSTICO</vt:lpstr>
      <vt:lpstr>AGENTES DE DIAGNÓSTICO</vt:lpstr>
      <vt:lpstr>INSTRUMENTAL MÉDICO</vt:lpstr>
      <vt:lpstr>PRODUCTOS HIGIÉNICOS</vt:lpstr>
      <vt:lpstr>MATERIAL QUIRÚRGICO Y DE CURACIÓN, PRÓTESIS, ORTESIS Y AYUDAS FUNCIONALES</vt:lpstr>
      <vt:lpstr>EQUIPO MÉDICO</vt:lpstr>
      <vt:lpstr>CRITERIOS GENERALES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Documentos</dc:title>
  <dc:creator>Jesús González</dc:creator>
  <cp:lastModifiedBy>Oficina Mexico</cp:lastModifiedBy>
  <cp:revision>157</cp:revision>
  <dcterms:created xsi:type="dcterms:W3CDTF">2016-06-13T15:36:15Z</dcterms:created>
  <dcterms:modified xsi:type="dcterms:W3CDTF">2020-01-22T04:34:50Z</dcterms:modified>
</cp:coreProperties>
</file>