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23" r:id="rId2"/>
    <p:sldId id="326" r:id="rId3"/>
    <p:sldId id="279" r:id="rId4"/>
    <p:sldId id="320" r:id="rId5"/>
    <p:sldId id="303" r:id="rId6"/>
    <p:sldId id="327" r:id="rId7"/>
    <p:sldId id="317" r:id="rId8"/>
    <p:sldId id="328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B84FE-1A5F-419C-8F09-C5899481ADEE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72AA8A93-C40B-412A-9587-6EBE954E48FC}">
      <dgm:prSet phldrT="[Texto]" custT="1"/>
      <dgm:spPr/>
      <dgm:t>
        <a:bodyPr/>
        <a:lstStyle/>
        <a:p>
          <a:r>
            <a:rPr lang="en-US" sz="10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Implementar</a:t>
          </a:r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B035FB4-353D-4460-B963-577CF3F54BD6}" type="parTrans" cxnId="{EA5712F8-02A3-4A69-A73E-0AE5A2FFFF8A}">
      <dgm:prSet/>
      <dgm:spPr/>
      <dgm:t>
        <a:bodyPr/>
        <a:lstStyle/>
        <a:p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F07BA9F-816D-4548-9007-A1BB9FE97E5F}" type="sibTrans" cxnId="{EA5712F8-02A3-4A69-A73E-0AE5A2FFFF8A}">
      <dgm:prSet/>
      <dgm:spPr/>
      <dgm:t>
        <a:bodyPr/>
        <a:lstStyle/>
        <a:p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CBCA7F7-1896-4F5C-B4F0-3BD9998AB819}">
      <dgm:prSet phldrT="[Texto]" custT="1"/>
      <dgm:spPr/>
      <dgm:t>
        <a:bodyPr/>
        <a:lstStyle/>
        <a:p>
          <a:r>
            <a:rPr lang="en-US" sz="10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Visita</a:t>
          </a:r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5CB1CA-EC4A-4DF0-8C5B-2D2F5E5595C1}" type="parTrans" cxnId="{FA1CFC52-9AEC-4ECD-823A-A7B1EBC477B2}">
      <dgm:prSet/>
      <dgm:spPr/>
      <dgm:t>
        <a:bodyPr/>
        <a:lstStyle/>
        <a:p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F4B583-7ACD-4196-A8C5-93B3610767C4}" type="sibTrans" cxnId="{FA1CFC52-9AEC-4ECD-823A-A7B1EBC477B2}">
      <dgm:prSet/>
      <dgm:spPr/>
      <dgm:t>
        <a:bodyPr/>
        <a:lstStyle/>
        <a:p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6A92AF-C2B6-4840-A341-E0B6D664F8CA}">
      <dgm:prSet phldrT="[Texto]" custT="1"/>
      <dgm:spPr/>
      <dgm:t>
        <a:bodyPr/>
        <a:lstStyle/>
        <a:p>
          <a:r>
            <a:rPr lang="en-US" sz="10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Autorización</a:t>
          </a:r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513A00B-A012-4A16-8C0B-3192BDB1AB95}" type="sibTrans" cxnId="{B9F28D64-52D7-4AF6-8165-A3C0EE4FA031}">
      <dgm:prSet/>
      <dgm:spPr/>
      <dgm:t>
        <a:bodyPr/>
        <a:lstStyle/>
        <a:p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85580EE-B767-45A1-B833-9AEA13C1EDC4}" type="parTrans" cxnId="{B9F28D64-52D7-4AF6-8165-A3C0EE4FA031}">
      <dgm:prSet/>
      <dgm:spPr/>
      <dgm:t>
        <a:bodyPr/>
        <a:lstStyle/>
        <a:p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99130B5-6F86-4F1E-94B4-E124319E5338}">
      <dgm:prSet phldrT="[Texto]" custT="1"/>
      <dgm:spPr/>
      <dgm:t>
        <a:bodyPr/>
        <a:lstStyle/>
        <a:p>
          <a:r>
            <a:rPr lang="en-US" sz="10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Mantener</a:t>
          </a:r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A287090-476F-4721-AF4A-E5D085DD546C}" type="parTrans" cxnId="{EA816C19-8FEE-4639-ACD2-EB9BD63FD268}">
      <dgm:prSet/>
      <dgm:spPr/>
      <dgm:t>
        <a:bodyPr/>
        <a:lstStyle/>
        <a:p>
          <a:endParaRPr lang="es-ES" sz="1000"/>
        </a:p>
      </dgm:t>
    </dgm:pt>
    <dgm:pt modelId="{10D2D138-A4C4-4D1F-B126-7A3762BEE52C}" type="sibTrans" cxnId="{EA816C19-8FEE-4639-ACD2-EB9BD63FD268}">
      <dgm:prSet/>
      <dgm:spPr/>
      <dgm:t>
        <a:bodyPr/>
        <a:lstStyle/>
        <a:p>
          <a:endParaRPr lang="es-ES" sz="1000"/>
        </a:p>
      </dgm:t>
    </dgm:pt>
    <dgm:pt modelId="{5F618C89-5739-4DAD-B68C-DB6CD6AD0C4D}" type="pres">
      <dgm:prSet presAssocID="{3AFB84FE-1A5F-419C-8F09-C5899481ADEE}" presName="Name0" presStyleCnt="0">
        <dgm:presLayoutVars>
          <dgm:dir/>
          <dgm:animLvl val="lvl"/>
          <dgm:resizeHandles val="exact"/>
        </dgm:presLayoutVars>
      </dgm:prSet>
      <dgm:spPr/>
    </dgm:pt>
    <dgm:pt modelId="{32E755B6-BAE9-4C82-9CBD-401374CAE1CD}" type="pres">
      <dgm:prSet presAssocID="{72AA8A93-C40B-412A-9587-6EBE954E48F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3C780D-0E27-471F-865E-B9500CD4B4DD}" type="pres">
      <dgm:prSet presAssocID="{4F07BA9F-816D-4548-9007-A1BB9FE97E5F}" presName="parTxOnlySpace" presStyleCnt="0"/>
      <dgm:spPr/>
    </dgm:pt>
    <dgm:pt modelId="{C1E4C0BD-E445-4263-A762-BC7A92094324}" type="pres">
      <dgm:prSet presAssocID="{8CBCA7F7-1896-4F5C-B4F0-3BD9998AB81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DEC549-58FA-4F11-B572-BCD2F08DF54C}" type="pres">
      <dgm:prSet presAssocID="{81F4B583-7ACD-4196-A8C5-93B3610767C4}" presName="parTxOnlySpace" presStyleCnt="0"/>
      <dgm:spPr/>
    </dgm:pt>
    <dgm:pt modelId="{E25FCD0F-04CD-4753-BA4C-6FA9052DD726}" type="pres">
      <dgm:prSet presAssocID="{206A92AF-C2B6-4840-A341-E0B6D664F8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E9B281-A58F-4D68-A296-773801046159}" type="pres">
      <dgm:prSet presAssocID="{6513A00B-A012-4A16-8C0B-3192BDB1AB95}" presName="parTxOnlySpace" presStyleCnt="0"/>
      <dgm:spPr/>
    </dgm:pt>
    <dgm:pt modelId="{299408FE-2AC6-4CD3-A994-36A22F6DCF93}" type="pres">
      <dgm:prSet presAssocID="{699130B5-6F86-4F1E-94B4-E124319E533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F28D64-52D7-4AF6-8165-A3C0EE4FA031}" srcId="{3AFB84FE-1A5F-419C-8F09-C5899481ADEE}" destId="{206A92AF-C2B6-4840-A341-E0B6D664F8CA}" srcOrd="2" destOrd="0" parTransId="{085580EE-B767-45A1-B833-9AEA13C1EDC4}" sibTransId="{6513A00B-A012-4A16-8C0B-3192BDB1AB95}"/>
    <dgm:cxn modelId="{6E9C26DD-4FFA-4361-B7BC-2B9F05DC76E9}" type="presOf" srcId="{206A92AF-C2B6-4840-A341-E0B6D664F8CA}" destId="{E25FCD0F-04CD-4753-BA4C-6FA9052DD726}" srcOrd="0" destOrd="0" presId="urn:microsoft.com/office/officeart/2005/8/layout/chevron1"/>
    <dgm:cxn modelId="{A2275ED9-387E-48E7-8FE3-E905AF41DD16}" type="presOf" srcId="{8CBCA7F7-1896-4F5C-B4F0-3BD9998AB819}" destId="{C1E4C0BD-E445-4263-A762-BC7A92094324}" srcOrd="0" destOrd="0" presId="urn:microsoft.com/office/officeart/2005/8/layout/chevron1"/>
    <dgm:cxn modelId="{43992C04-64BC-4ECD-BA41-3EBDAF2F3EA6}" type="presOf" srcId="{699130B5-6F86-4F1E-94B4-E124319E5338}" destId="{299408FE-2AC6-4CD3-A994-36A22F6DCF93}" srcOrd="0" destOrd="0" presId="urn:microsoft.com/office/officeart/2005/8/layout/chevron1"/>
    <dgm:cxn modelId="{F8D17018-2A35-401D-8AC4-0E7A59648791}" type="presOf" srcId="{72AA8A93-C40B-412A-9587-6EBE954E48FC}" destId="{32E755B6-BAE9-4C82-9CBD-401374CAE1CD}" srcOrd="0" destOrd="0" presId="urn:microsoft.com/office/officeart/2005/8/layout/chevron1"/>
    <dgm:cxn modelId="{EA5712F8-02A3-4A69-A73E-0AE5A2FFFF8A}" srcId="{3AFB84FE-1A5F-419C-8F09-C5899481ADEE}" destId="{72AA8A93-C40B-412A-9587-6EBE954E48FC}" srcOrd="0" destOrd="0" parTransId="{CB035FB4-353D-4460-B963-577CF3F54BD6}" sibTransId="{4F07BA9F-816D-4548-9007-A1BB9FE97E5F}"/>
    <dgm:cxn modelId="{EA816C19-8FEE-4639-ACD2-EB9BD63FD268}" srcId="{3AFB84FE-1A5F-419C-8F09-C5899481ADEE}" destId="{699130B5-6F86-4F1E-94B4-E124319E5338}" srcOrd="3" destOrd="0" parTransId="{AA287090-476F-4721-AF4A-E5D085DD546C}" sibTransId="{10D2D138-A4C4-4D1F-B126-7A3762BEE52C}"/>
    <dgm:cxn modelId="{FA1CFC52-9AEC-4ECD-823A-A7B1EBC477B2}" srcId="{3AFB84FE-1A5F-419C-8F09-C5899481ADEE}" destId="{8CBCA7F7-1896-4F5C-B4F0-3BD9998AB819}" srcOrd="1" destOrd="0" parTransId="{815CB1CA-EC4A-4DF0-8C5B-2D2F5E5595C1}" sibTransId="{81F4B583-7ACD-4196-A8C5-93B3610767C4}"/>
    <dgm:cxn modelId="{51762FD9-E9D8-448D-A46F-17691A9731FE}" type="presOf" srcId="{3AFB84FE-1A5F-419C-8F09-C5899481ADEE}" destId="{5F618C89-5739-4DAD-B68C-DB6CD6AD0C4D}" srcOrd="0" destOrd="0" presId="urn:microsoft.com/office/officeart/2005/8/layout/chevron1"/>
    <dgm:cxn modelId="{8A26F5FD-93BD-48E4-822E-D4043825B197}" type="presParOf" srcId="{5F618C89-5739-4DAD-B68C-DB6CD6AD0C4D}" destId="{32E755B6-BAE9-4C82-9CBD-401374CAE1CD}" srcOrd="0" destOrd="0" presId="urn:microsoft.com/office/officeart/2005/8/layout/chevron1"/>
    <dgm:cxn modelId="{CE44C6A7-4133-4269-969B-0C6F2AD70E2F}" type="presParOf" srcId="{5F618C89-5739-4DAD-B68C-DB6CD6AD0C4D}" destId="{493C780D-0E27-471F-865E-B9500CD4B4DD}" srcOrd="1" destOrd="0" presId="urn:microsoft.com/office/officeart/2005/8/layout/chevron1"/>
    <dgm:cxn modelId="{65E89FB0-A90F-4B51-BA2A-0483C0833D28}" type="presParOf" srcId="{5F618C89-5739-4DAD-B68C-DB6CD6AD0C4D}" destId="{C1E4C0BD-E445-4263-A762-BC7A92094324}" srcOrd="2" destOrd="0" presId="urn:microsoft.com/office/officeart/2005/8/layout/chevron1"/>
    <dgm:cxn modelId="{76B07EC2-1E3C-4E63-9208-85B8F596CF55}" type="presParOf" srcId="{5F618C89-5739-4DAD-B68C-DB6CD6AD0C4D}" destId="{8BDEC549-58FA-4F11-B572-BCD2F08DF54C}" srcOrd="3" destOrd="0" presId="urn:microsoft.com/office/officeart/2005/8/layout/chevron1"/>
    <dgm:cxn modelId="{3E37D383-59B2-4E69-AEFC-C4B7A8E1BC4E}" type="presParOf" srcId="{5F618C89-5739-4DAD-B68C-DB6CD6AD0C4D}" destId="{E25FCD0F-04CD-4753-BA4C-6FA9052DD726}" srcOrd="4" destOrd="0" presId="urn:microsoft.com/office/officeart/2005/8/layout/chevron1"/>
    <dgm:cxn modelId="{8E419BD1-04E8-4F9E-BE15-75EE245272F1}" type="presParOf" srcId="{5F618C89-5739-4DAD-B68C-DB6CD6AD0C4D}" destId="{D7E9B281-A58F-4D68-A296-773801046159}" srcOrd="5" destOrd="0" presId="urn:microsoft.com/office/officeart/2005/8/layout/chevron1"/>
    <dgm:cxn modelId="{70743760-0B64-43D0-8E70-9625CBCFBD2D}" type="presParOf" srcId="{5F618C89-5739-4DAD-B68C-DB6CD6AD0C4D}" destId="{299408FE-2AC6-4CD3-A994-36A22F6DCF9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FB84FE-1A5F-419C-8F09-C5899481ADEE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72AA8A93-C40B-412A-9587-6EBE954E48FC}">
      <dgm:prSet phldrT="[Texto]" custT="1"/>
      <dgm:spPr/>
      <dgm:t>
        <a:bodyPr/>
        <a:lstStyle/>
        <a:p>
          <a:r>
            <a:rPr lang="en-US" sz="10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Generar</a:t>
          </a:r>
          <a:r>
            <a:rPr lang="en-US" sz="10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 docs</a:t>
          </a:r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B035FB4-353D-4460-B963-577CF3F54BD6}" type="parTrans" cxnId="{EA5712F8-02A3-4A69-A73E-0AE5A2FFFF8A}">
      <dgm:prSet/>
      <dgm:spPr/>
      <dgm:t>
        <a:bodyPr/>
        <a:lstStyle/>
        <a:p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F07BA9F-816D-4548-9007-A1BB9FE97E5F}" type="sibTrans" cxnId="{EA5712F8-02A3-4A69-A73E-0AE5A2FFFF8A}">
      <dgm:prSet/>
      <dgm:spPr/>
      <dgm:t>
        <a:bodyPr/>
        <a:lstStyle/>
        <a:p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CBCA7F7-1896-4F5C-B4F0-3BD9998AB819}">
      <dgm:prSet phldrT="[Texto]" custT="1"/>
      <dgm:spPr/>
      <dgm:t>
        <a:bodyPr/>
        <a:lstStyle/>
        <a:p>
          <a:r>
            <a:rPr lang="en-US" sz="10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Reunir</a:t>
          </a:r>
          <a:r>
            <a:rPr lang="en-US" sz="10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0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evidencia</a:t>
          </a:r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5CB1CA-EC4A-4DF0-8C5B-2D2F5E5595C1}" type="parTrans" cxnId="{FA1CFC52-9AEC-4ECD-823A-A7B1EBC477B2}">
      <dgm:prSet/>
      <dgm:spPr/>
      <dgm:t>
        <a:bodyPr/>
        <a:lstStyle/>
        <a:p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F4B583-7ACD-4196-A8C5-93B3610767C4}" type="sibTrans" cxnId="{FA1CFC52-9AEC-4ECD-823A-A7B1EBC477B2}">
      <dgm:prSet/>
      <dgm:spPr/>
      <dgm:t>
        <a:bodyPr/>
        <a:lstStyle/>
        <a:p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6A92AF-C2B6-4840-A341-E0B6D664F8CA}">
      <dgm:prSet phldrT="[Texto]" custT="1"/>
      <dgm:spPr/>
      <dgm:t>
        <a:bodyPr/>
        <a:lstStyle/>
        <a:p>
          <a:r>
            <a:rPr lang="en-US" sz="10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Ingresar</a:t>
          </a:r>
          <a:r>
            <a:rPr lang="en-US" sz="10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 a COFEPRIS</a:t>
          </a:r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513A00B-A012-4A16-8C0B-3192BDB1AB95}" type="sibTrans" cxnId="{B9F28D64-52D7-4AF6-8165-A3C0EE4FA031}">
      <dgm:prSet/>
      <dgm:spPr/>
      <dgm:t>
        <a:bodyPr/>
        <a:lstStyle/>
        <a:p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85580EE-B767-45A1-B833-9AEA13C1EDC4}" type="parTrans" cxnId="{B9F28D64-52D7-4AF6-8165-A3C0EE4FA031}">
      <dgm:prSet/>
      <dgm:spPr/>
      <dgm:t>
        <a:bodyPr/>
        <a:lstStyle/>
        <a:p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99130B5-6F86-4F1E-94B4-E124319E5338}">
      <dgm:prSet phldrT="[Texto]" custT="1"/>
      <dgm:spPr/>
      <dgm:t>
        <a:bodyPr/>
        <a:lstStyle/>
        <a:p>
          <a:r>
            <a:rPr lang="en-US" sz="10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Autorización</a:t>
          </a:r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A287090-476F-4721-AF4A-E5D085DD546C}" type="parTrans" cxnId="{EA816C19-8FEE-4639-ACD2-EB9BD63FD268}">
      <dgm:prSet/>
      <dgm:spPr/>
      <dgm:t>
        <a:bodyPr/>
        <a:lstStyle/>
        <a:p>
          <a:endParaRPr lang="es-ES" sz="1000"/>
        </a:p>
      </dgm:t>
    </dgm:pt>
    <dgm:pt modelId="{10D2D138-A4C4-4D1F-B126-7A3762BEE52C}" type="sibTrans" cxnId="{EA816C19-8FEE-4639-ACD2-EB9BD63FD268}">
      <dgm:prSet/>
      <dgm:spPr/>
      <dgm:t>
        <a:bodyPr/>
        <a:lstStyle/>
        <a:p>
          <a:endParaRPr lang="es-ES" sz="1000"/>
        </a:p>
      </dgm:t>
    </dgm:pt>
    <dgm:pt modelId="{BB6944D7-8327-454F-BF48-4853DADF305E}">
      <dgm:prSet phldrT="[Texto]" custT="1"/>
      <dgm:spPr/>
      <dgm:t>
        <a:bodyPr/>
        <a:lstStyle/>
        <a:p>
          <a:r>
            <a:rPr lang="en-US" sz="10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Mantenimiento</a:t>
          </a:r>
          <a:endParaRPr lang="en-US" sz="10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AC2404-C178-43BF-9453-723E9B1DDE0A}" type="parTrans" cxnId="{6642E316-2BB8-45E9-9BCC-E7F671F4731D}">
      <dgm:prSet/>
      <dgm:spPr/>
      <dgm:t>
        <a:bodyPr/>
        <a:lstStyle/>
        <a:p>
          <a:endParaRPr lang="es-ES"/>
        </a:p>
      </dgm:t>
    </dgm:pt>
    <dgm:pt modelId="{0C0B1346-F40B-4DCA-BD19-2C70289E6F8E}" type="sibTrans" cxnId="{6642E316-2BB8-45E9-9BCC-E7F671F4731D}">
      <dgm:prSet/>
      <dgm:spPr/>
      <dgm:t>
        <a:bodyPr/>
        <a:lstStyle/>
        <a:p>
          <a:endParaRPr lang="es-ES"/>
        </a:p>
      </dgm:t>
    </dgm:pt>
    <dgm:pt modelId="{5F618C89-5739-4DAD-B68C-DB6CD6AD0C4D}" type="pres">
      <dgm:prSet presAssocID="{3AFB84FE-1A5F-419C-8F09-C5899481ADEE}" presName="Name0" presStyleCnt="0">
        <dgm:presLayoutVars>
          <dgm:dir/>
          <dgm:animLvl val="lvl"/>
          <dgm:resizeHandles val="exact"/>
        </dgm:presLayoutVars>
      </dgm:prSet>
      <dgm:spPr/>
    </dgm:pt>
    <dgm:pt modelId="{32E755B6-BAE9-4C82-9CBD-401374CAE1CD}" type="pres">
      <dgm:prSet presAssocID="{72AA8A93-C40B-412A-9587-6EBE954E48F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3C780D-0E27-471F-865E-B9500CD4B4DD}" type="pres">
      <dgm:prSet presAssocID="{4F07BA9F-816D-4548-9007-A1BB9FE97E5F}" presName="parTxOnlySpace" presStyleCnt="0"/>
      <dgm:spPr/>
    </dgm:pt>
    <dgm:pt modelId="{C1E4C0BD-E445-4263-A762-BC7A92094324}" type="pres">
      <dgm:prSet presAssocID="{8CBCA7F7-1896-4F5C-B4F0-3BD9998AB81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DEC549-58FA-4F11-B572-BCD2F08DF54C}" type="pres">
      <dgm:prSet presAssocID="{81F4B583-7ACD-4196-A8C5-93B3610767C4}" presName="parTxOnlySpace" presStyleCnt="0"/>
      <dgm:spPr/>
    </dgm:pt>
    <dgm:pt modelId="{E25FCD0F-04CD-4753-BA4C-6FA9052DD726}" type="pres">
      <dgm:prSet presAssocID="{206A92AF-C2B6-4840-A341-E0B6D664F8C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E9B281-A58F-4D68-A296-773801046159}" type="pres">
      <dgm:prSet presAssocID="{6513A00B-A012-4A16-8C0B-3192BDB1AB95}" presName="parTxOnlySpace" presStyleCnt="0"/>
      <dgm:spPr/>
    </dgm:pt>
    <dgm:pt modelId="{299408FE-2AC6-4CD3-A994-36A22F6DCF93}" type="pres">
      <dgm:prSet presAssocID="{699130B5-6F86-4F1E-94B4-E124319E533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AB780-D688-472A-AB2D-6C65BF316D18}" type="pres">
      <dgm:prSet presAssocID="{10D2D138-A4C4-4D1F-B126-7A3762BEE52C}" presName="parTxOnlySpace" presStyleCnt="0"/>
      <dgm:spPr/>
    </dgm:pt>
    <dgm:pt modelId="{BD45AB2A-A42B-4569-ADB3-06AAE3417A61}" type="pres">
      <dgm:prSet presAssocID="{BB6944D7-8327-454F-BF48-4853DADF305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592B0F-AFF7-4A86-9DB4-17915A2FE178}" type="presOf" srcId="{BB6944D7-8327-454F-BF48-4853DADF305E}" destId="{BD45AB2A-A42B-4569-ADB3-06AAE3417A61}" srcOrd="0" destOrd="0" presId="urn:microsoft.com/office/officeart/2005/8/layout/chevron1"/>
    <dgm:cxn modelId="{B9F28D64-52D7-4AF6-8165-A3C0EE4FA031}" srcId="{3AFB84FE-1A5F-419C-8F09-C5899481ADEE}" destId="{206A92AF-C2B6-4840-A341-E0B6D664F8CA}" srcOrd="2" destOrd="0" parTransId="{085580EE-B767-45A1-B833-9AEA13C1EDC4}" sibTransId="{6513A00B-A012-4A16-8C0B-3192BDB1AB95}"/>
    <dgm:cxn modelId="{6E9C26DD-4FFA-4361-B7BC-2B9F05DC76E9}" type="presOf" srcId="{206A92AF-C2B6-4840-A341-E0B6D664F8CA}" destId="{E25FCD0F-04CD-4753-BA4C-6FA9052DD726}" srcOrd="0" destOrd="0" presId="urn:microsoft.com/office/officeart/2005/8/layout/chevron1"/>
    <dgm:cxn modelId="{A2275ED9-387E-48E7-8FE3-E905AF41DD16}" type="presOf" srcId="{8CBCA7F7-1896-4F5C-B4F0-3BD9998AB819}" destId="{C1E4C0BD-E445-4263-A762-BC7A92094324}" srcOrd="0" destOrd="0" presId="urn:microsoft.com/office/officeart/2005/8/layout/chevron1"/>
    <dgm:cxn modelId="{43992C04-64BC-4ECD-BA41-3EBDAF2F3EA6}" type="presOf" srcId="{699130B5-6F86-4F1E-94B4-E124319E5338}" destId="{299408FE-2AC6-4CD3-A994-36A22F6DCF93}" srcOrd="0" destOrd="0" presId="urn:microsoft.com/office/officeart/2005/8/layout/chevron1"/>
    <dgm:cxn modelId="{F8D17018-2A35-401D-8AC4-0E7A59648791}" type="presOf" srcId="{72AA8A93-C40B-412A-9587-6EBE954E48FC}" destId="{32E755B6-BAE9-4C82-9CBD-401374CAE1CD}" srcOrd="0" destOrd="0" presId="urn:microsoft.com/office/officeart/2005/8/layout/chevron1"/>
    <dgm:cxn modelId="{EA5712F8-02A3-4A69-A73E-0AE5A2FFFF8A}" srcId="{3AFB84FE-1A5F-419C-8F09-C5899481ADEE}" destId="{72AA8A93-C40B-412A-9587-6EBE954E48FC}" srcOrd="0" destOrd="0" parTransId="{CB035FB4-353D-4460-B963-577CF3F54BD6}" sibTransId="{4F07BA9F-816D-4548-9007-A1BB9FE97E5F}"/>
    <dgm:cxn modelId="{EA816C19-8FEE-4639-ACD2-EB9BD63FD268}" srcId="{3AFB84FE-1A5F-419C-8F09-C5899481ADEE}" destId="{699130B5-6F86-4F1E-94B4-E124319E5338}" srcOrd="3" destOrd="0" parTransId="{AA287090-476F-4721-AF4A-E5D085DD546C}" sibTransId="{10D2D138-A4C4-4D1F-B126-7A3762BEE52C}"/>
    <dgm:cxn modelId="{6642E316-2BB8-45E9-9BCC-E7F671F4731D}" srcId="{3AFB84FE-1A5F-419C-8F09-C5899481ADEE}" destId="{BB6944D7-8327-454F-BF48-4853DADF305E}" srcOrd="4" destOrd="0" parTransId="{20AC2404-C178-43BF-9453-723E9B1DDE0A}" sibTransId="{0C0B1346-F40B-4DCA-BD19-2C70289E6F8E}"/>
    <dgm:cxn modelId="{FA1CFC52-9AEC-4ECD-823A-A7B1EBC477B2}" srcId="{3AFB84FE-1A5F-419C-8F09-C5899481ADEE}" destId="{8CBCA7F7-1896-4F5C-B4F0-3BD9998AB819}" srcOrd="1" destOrd="0" parTransId="{815CB1CA-EC4A-4DF0-8C5B-2D2F5E5595C1}" sibTransId="{81F4B583-7ACD-4196-A8C5-93B3610767C4}"/>
    <dgm:cxn modelId="{51762FD9-E9D8-448D-A46F-17691A9731FE}" type="presOf" srcId="{3AFB84FE-1A5F-419C-8F09-C5899481ADEE}" destId="{5F618C89-5739-4DAD-B68C-DB6CD6AD0C4D}" srcOrd="0" destOrd="0" presId="urn:microsoft.com/office/officeart/2005/8/layout/chevron1"/>
    <dgm:cxn modelId="{8A26F5FD-93BD-48E4-822E-D4043825B197}" type="presParOf" srcId="{5F618C89-5739-4DAD-B68C-DB6CD6AD0C4D}" destId="{32E755B6-BAE9-4C82-9CBD-401374CAE1CD}" srcOrd="0" destOrd="0" presId="urn:microsoft.com/office/officeart/2005/8/layout/chevron1"/>
    <dgm:cxn modelId="{CE44C6A7-4133-4269-969B-0C6F2AD70E2F}" type="presParOf" srcId="{5F618C89-5739-4DAD-B68C-DB6CD6AD0C4D}" destId="{493C780D-0E27-471F-865E-B9500CD4B4DD}" srcOrd="1" destOrd="0" presId="urn:microsoft.com/office/officeart/2005/8/layout/chevron1"/>
    <dgm:cxn modelId="{65E89FB0-A90F-4B51-BA2A-0483C0833D28}" type="presParOf" srcId="{5F618C89-5739-4DAD-B68C-DB6CD6AD0C4D}" destId="{C1E4C0BD-E445-4263-A762-BC7A92094324}" srcOrd="2" destOrd="0" presId="urn:microsoft.com/office/officeart/2005/8/layout/chevron1"/>
    <dgm:cxn modelId="{76B07EC2-1E3C-4E63-9208-85B8F596CF55}" type="presParOf" srcId="{5F618C89-5739-4DAD-B68C-DB6CD6AD0C4D}" destId="{8BDEC549-58FA-4F11-B572-BCD2F08DF54C}" srcOrd="3" destOrd="0" presId="urn:microsoft.com/office/officeart/2005/8/layout/chevron1"/>
    <dgm:cxn modelId="{3E37D383-59B2-4E69-AEFC-C4B7A8E1BC4E}" type="presParOf" srcId="{5F618C89-5739-4DAD-B68C-DB6CD6AD0C4D}" destId="{E25FCD0F-04CD-4753-BA4C-6FA9052DD726}" srcOrd="4" destOrd="0" presId="urn:microsoft.com/office/officeart/2005/8/layout/chevron1"/>
    <dgm:cxn modelId="{8E419BD1-04E8-4F9E-BE15-75EE245272F1}" type="presParOf" srcId="{5F618C89-5739-4DAD-B68C-DB6CD6AD0C4D}" destId="{D7E9B281-A58F-4D68-A296-773801046159}" srcOrd="5" destOrd="0" presId="urn:microsoft.com/office/officeart/2005/8/layout/chevron1"/>
    <dgm:cxn modelId="{70743760-0B64-43D0-8E70-9625CBCFBD2D}" type="presParOf" srcId="{5F618C89-5739-4DAD-B68C-DB6CD6AD0C4D}" destId="{299408FE-2AC6-4CD3-A994-36A22F6DCF93}" srcOrd="6" destOrd="0" presId="urn:microsoft.com/office/officeart/2005/8/layout/chevron1"/>
    <dgm:cxn modelId="{4832680C-7F90-49B5-BC63-940D8C3CE8F4}" type="presParOf" srcId="{5F618C89-5739-4DAD-B68C-DB6CD6AD0C4D}" destId="{270AB780-D688-472A-AB2D-6C65BF316D18}" srcOrd="7" destOrd="0" presId="urn:microsoft.com/office/officeart/2005/8/layout/chevron1"/>
    <dgm:cxn modelId="{6B23871B-A8DD-49D3-BD6B-73FD227ABC0B}" type="presParOf" srcId="{5F618C89-5739-4DAD-B68C-DB6CD6AD0C4D}" destId="{BD45AB2A-A42B-4569-ADB3-06AAE3417A6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755B6-BAE9-4C82-9CBD-401374CAE1CD}">
      <dsp:nvSpPr>
        <dsp:cNvPr id="0" name=""/>
        <dsp:cNvSpPr/>
      </dsp:nvSpPr>
      <dsp:spPr>
        <a:xfrm>
          <a:off x="2271" y="207721"/>
          <a:ext cx="1322162" cy="52886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Implementar</a:t>
          </a:r>
          <a:endParaRPr lang="en-US" sz="10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66703" y="207721"/>
        <a:ext cx="793298" cy="528864"/>
      </dsp:txXfrm>
    </dsp:sp>
    <dsp:sp modelId="{C1E4C0BD-E445-4263-A762-BC7A92094324}">
      <dsp:nvSpPr>
        <dsp:cNvPr id="0" name=""/>
        <dsp:cNvSpPr/>
      </dsp:nvSpPr>
      <dsp:spPr>
        <a:xfrm>
          <a:off x="1192217" y="207721"/>
          <a:ext cx="1322162" cy="52886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Visita</a:t>
          </a:r>
          <a:endParaRPr lang="en-US" sz="10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456649" y="207721"/>
        <a:ext cx="793298" cy="528864"/>
      </dsp:txXfrm>
    </dsp:sp>
    <dsp:sp modelId="{E25FCD0F-04CD-4753-BA4C-6FA9052DD726}">
      <dsp:nvSpPr>
        <dsp:cNvPr id="0" name=""/>
        <dsp:cNvSpPr/>
      </dsp:nvSpPr>
      <dsp:spPr>
        <a:xfrm>
          <a:off x="2382163" y="207721"/>
          <a:ext cx="1322162" cy="52886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Autorización</a:t>
          </a:r>
          <a:endParaRPr lang="en-US" sz="10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646595" y="207721"/>
        <a:ext cx="793298" cy="528864"/>
      </dsp:txXfrm>
    </dsp:sp>
    <dsp:sp modelId="{299408FE-2AC6-4CD3-A994-36A22F6DCF93}">
      <dsp:nvSpPr>
        <dsp:cNvPr id="0" name=""/>
        <dsp:cNvSpPr/>
      </dsp:nvSpPr>
      <dsp:spPr>
        <a:xfrm>
          <a:off x="3572109" y="207721"/>
          <a:ext cx="1322162" cy="52886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Mantener</a:t>
          </a:r>
          <a:endParaRPr lang="en-US" sz="10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836541" y="207721"/>
        <a:ext cx="793298" cy="528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755B6-BAE9-4C82-9CBD-401374CAE1CD}">
      <dsp:nvSpPr>
        <dsp:cNvPr id="0" name=""/>
        <dsp:cNvSpPr/>
      </dsp:nvSpPr>
      <dsp:spPr>
        <a:xfrm>
          <a:off x="1986" y="78442"/>
          <a:ext cx="1768028" cy="70721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Generar</a:t>
          </a:r>
          <a:r>
            <a:rPr lang="en-US" sz="10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 docs</a:t>
          </a:r>
          <a:endParaRPr lang="en-US" sz="10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55592" y="78442"/>
        <a:ext cx="1060817" cy="707211"/>
      </dsp:txXfrm>
    </dsp:sp>
    <dsp:sp modelId="{C1E4C0BD-E445-4263-A762-BC7A92094324}">
      <dsp:nvSpPr>
        <dsp:cNvPr id="0" name=""/>
        <dsp:cNvSpPr/>
      </dsp:nvSpPr>
      <dsp:spPr>
        <a:xfrm>
          <a:off x="1593212" y="78442"/>
          <a:ext cx="1768028" cy="70721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Reunir</a:t>
          </a:r>
          <a:r>
            <a:rPr lang="en-US" sz="10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0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evidencia</a:t>
          </a:r>
          <a:endParaRPr lang="en-US" sz="10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946818" y="78442"/>
        <a:ext cx="1060817" cy="707211"/>
      </dsp:txXfrm>
    </dsp:sp>
    <dsp:sp modelId="{E25FCD0F-04CD-4753-BA4C-6FA9052DD726}">
      <dsp:nvSpPr>
        <dsp:cNvPr id="0" name=""/>
        <dsp:cNvSpPr/>
      </dsp:nvSpPr>
      <dsp:spPr>
        <a:xfrm>
          <a:off x="3184437" y="78442"/>
          <a:ext cx="1768028" cy="70721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Ingresar</a:t>
          </a:r>
          <a:r>
            <a:rPr lang="en-US" sz="10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 a COFEPRIS</a:t>
          </a:r>
          <a:endParaRPr lang="en-US" sz="10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538043" y="78442"/>
        <a:ext cx="1060817" cy="707211"/>
      </dsp:txXfrm>
    </dsp:sp>
    <dsp:sp modelId="{299408FE-2AC6-4CD3-A994-36A22F6DCF93}">
      <dsp:nvSpPr>
        <dsp:cNvPr id="0" name=""/>
        <dsp:cNvSpPr/>
      </dsp:nvSpPr>
      <dsp:spPr>
        <a:xfrm>
          <a:off x="4775663" y="78442"/>
          <a:ext cx="1768028" cy="70721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Autorización</a:t>
          </a:r>
          <a:endParaRPr lang="en-US" sz="10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129269" y="78442"/>
        <a:ext cx="1060817" cy="707211"/>
      </dsp:txXfrm>
    </dsp:sp>
    <dsp:sp modelId="{BD45AB2A-A42B-4569-ADB3-06AAE3417A61}">
      <dsp:nvSpPr>
        <dsp:cNvPr id="0" name=""/>
        <dsp:cNvSpPr/>
      </dsp:nvSpPr>
      <dsp:spPr>
        <a:xfrm>
          <a:off x="6366888" y="78442"/>
          <a:ext cx="1768028" cy="70721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Mantenimiento</a:t>
          </a:r>
          <a:endParaRPr lang="en-US" sz="10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720494" y="78442"/>
        <a:ext cx="1060817" cy="707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140AC-3A26-40DD-98A6-82586F9D345A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4FE0E-A581-4733-B61A-35C7F493F0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63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4FE0E-A581-4733-B61A-35C7F493F005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94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888232"/>
            <a:ext cx="8061520" cy="1828800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Ventiladores / Respiradores</a:t>
            </a:r>
            <a:endParaRPr lang="es-MX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2271746" cy="227174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14731" r="5256" b="57081"/>
          <a:stretch/>
        </p:blipFill>
        <p:spPr>
          <a:xfrm>
            <a:off x="811328" y="2060848"/>
            <a:ext cx="7807681" cy="5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53037"/>
            <a:ext cx="8229600" cy="599009"/>
          </a:xfrm>
        </p:spPr>
        <p:txBody>
          <a:bodyPr anchor="t">
            <a:normAutofit/>
          </a:bodyPr>
          <a:lstStyle/>
          <a:p>
            <a:r>
              <a:rPr lang="es-MX" sz="2800" dirty="0" smtClean="0"/>
              <a:t>DEFINICIÓN</a:t>
            </a: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35480"/>
            <a:ext cx="4690864" cy="438912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META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Indicación de uso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Tecnología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Uso comercial / Uso médico</a:t>
            </a:r>
          </a:p>
          <a:p>
            <a:pPr marL="365760" lvl="1" indent="0">
              <a:buNone/>
            </a:pPr>
            <a:r>
              <a:rPr lang="es-MX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Exportación / Uso nacional</a:t>
            </a:r>
          </a:p>
          <a:p>
            <a:pPr marL="1154430" lvl="2" indent="-514350">
              <a:buFont typeface="+mj-lt"/>
              <a:buAutoNum type="arabicPeriod"/>
            </a:pPr>
            <a:endParaRPr lang="es-MX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54430" lvl="2" indent="-514350">
              <a:buFont typeface="+mj-lt"/>
              <a:buAutoNum type="arabicPeriod"/>
            </a:pPr>
            <a:endParaRPr lang="es-MX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PARTICIPANTES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Fabricante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Importador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Distribuidor 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Titular / Responsable legal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Sitios de Investigación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Patrocinadores</a:t>
            </a:r>
          </a:p>
        </p:txBody>
      </p:sp>
      <p:pic>
        <p:nvPicPr>
          <p:cNvPr id="4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5" name="Triángulo isósceles 4"/>
          <p:cNvSpPr/>
          <p:nvPr/>
        </p:nvSpPr>
        <p:spPr>
          <a:xfrm rot="5400000">
            <a:off x="4788024" y="2725255"/>
            <a:ext cx="504056" cy="540060"/>
          </a:xfrm>
          <a:prstGeom prst="triangle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626104" y="2708920"/>
            <a:ext cx="3056892" cy="10767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Tipo de Autorización</a:t>
            </a:r>
          </a:p>
          <a:p>
            <a:pPr marL="0" indent="0">
              <a:buNone/>
            </a:pPr>
            <a:r>
              <a:rPr lang="es-MX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Normatividad aplicable</a:t>
            </a:r>
            <a:endParaRPr lang="es-MX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5648342" y="4365104"/>
            <a:ext cx="3283636" cy="20522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Logística</a:t>
            </a:r>
          </a:p>
          <a:p>
            <a:pPr marL="0" indent="0">
              <a:buNone/>
            </a:pPr>
            <a:r>
              <a:rPr lang="es-MX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Responsabilidades legales </a:t>
            </a:r>
          </a:p>
          <a:p>
            <a:pPr marL="0" indent="0">
              <a:buNone/>
            </a:pPr>
            <a:r>
              <a:rPr lang="es-MX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Responsabilidades regulatorias</a:t>
            </a:r>
          </a:p>
          <a:p>
            <a:pPr marL="0" indent="0">
              <a:buNone/>
            </a:pPr>
            <a:r>
              <a:rPr lang="es-MX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Autorizaciones aplicables</a:t>
            </a:r>
          </a:p>
          <a:p>
            <a:pPr marL="0" indent="0">
              <a:buNone/>
            </a:pPr>
            <a:r>
              <a:rPr lang="es-MX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Normatividad aplicable</a:t>
            </a:r>
            <a:endParaRPr lang="es-MX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riángulo isósceles 8"/>
          <p:cNvSpPr/>
          <p:nvPr/>
        </p:nvSpPr>
        <p:spPr>
          <a:xfrm rot="5400000">
            <a:off x="4788024" y="4669471"/>
            <a:ext cx="504056" cy="540060"/>
          </a:xfrm>
          <a:prstGeom prst="triangle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3435" t="4720" r="20115" b="11610"/>
          <a:stretch/>
        </p:blipFill>
        <p:spPr>
          <a:xfrm>
            <a:off x="323528" y="188640"/>
            <a:ext cx="7604046" cy="633670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936743" y="5811154"/>
            <a:ext cx="10436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dirty="0"/>
              <a:t>1. Ventiladores_Niveles_Madurez_Tecnol_gica_080520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937696" y="5411044"/>
            <a:ext cx="1043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dirty="0" smtClean="0"/>
              <a:t>DOCUMENTO COFEPRIS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9055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581752"/>
          </a:xfrm>
        </p:spPr>
        <p:txBody>
          <a:bodyPr>
            <a:normAutofit fontScale="92500" lnSpcReduction="10000"/>
          </a:bodyPr>
          <a:lstStyle/>
          <a:p>
            <a:r>
              <a:rPr lang="es-MX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IEC 60601 </a:t>
            </a:r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 Pruebas eléctricas para DM</a:t>
            </a:r>
          </a:p>
          <a:p>
            <a:r>
              <a:rPr lang="es-MX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NOM-012 / ISO14155 / ICH E6 R2 </a:t>
            </a:r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 Investigación Clínica</a:t>
            </a:r>
          </a:p>
          <a:p>
            <a:r>
              <a:rPr lang="es-MX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ISO 62304 </a:t>
            </a:r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 Software para DM</a:t>
            </a:r>
          </a:p>
          <a:p>
            <a:r>
              <a:rPr lang="es-MX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NOM 241 / ISO 13485 </a:t>
            </a:r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 </a:t>
            </a:r>
            <a:r>
              <a:rPr lang="es-MX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BPFs</a:t>
            </a:r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s-MX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GMPs</a:t>
            </a:r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r>
              <a:rPr lang="es-MX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FEUM / ISO 14971 </a:t>
            </a:r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 Manejo de Riesgos</a:t>
            </a:r>
          </a:p>
          <a:p>
            <a:r>
              <a:rPr lang="es-MX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ISO 62366 </a:t>
            </a:r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 Usabilidad </a:t>
            </a:r>
          </a:p>
          <a:p>
            <a:r>
              <a:rPr lang="es-MX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NOM 137</a:t>
            </a:r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Etiquetado</a:t>
            </a:r>
          </a:p>
          <a:p>
            <a:r>
              <a:rPr lang="es-MX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NOM 240 </a:t>
            </a:r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 </a:t>
            </a:r>
            <a:r>
              <a:rPr lang="es-MX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Tecnovigilancia</a:t>
            </a:r>
            <a:endParaRPr lang="es-MX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MX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Estándares específicos </a:t>
            </a:r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por tipo de DM</a:t>
            </a:r>
          </a:p>
          <a:p>
            <a:r>
              <a:rPr lang="es-MX" sz="2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NOMs</a:t>
            </a:r>
            <a:r>
              <a:rPr lang="es-MX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MX </a:t>
            </a:r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específicas por tipo de DM</a:t>
            </a:r>
          </a:p>
          <a:p>
            <a:r>
              <a:rPr lang="es-MX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Reglamento de Publicidad de la LGS </a:t>
            </a:r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 Publicidad</a:t>
            </a:r>
          </a:p>
          <a:p>
            <a:endParaRPr lang="es-MX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917109" y="5733256"/>
            <a:ext cx="5309782" cy="601991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SEGURIDAD Y EFICACIA = CALIDAD</a:t>
            </a:r>
            <a:endParaRPr lang="es-MX" sz="280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953037"/>
            <a:ext cx="8229600" cy="599009"/>
          </a:xfrm>
        </p:spPr>
        <p:txBody>
          <a:bodyPr anchor="t">
            <a:normAutofit/>
          </a:bodyPr>
          <a:lstStyle/>
          <a:p>
            <a:r>
              <a:rPr lang="es-MX" sz="2800" dirty="0" smtClean="0"/>
              <a:t>NORMATIVIDAD APLICABLE A DM</a:t>
            </a:r>
            <a:endParaRPr lang="es-MX" sz="2800" dirty="0"/>
          </a:p>
        </p:txBody>
      </p:sp>
      <p:sp>
        <p:nvSpPr>
          <p:cNvPr id="11" name="Rectángulo 10"/>
          <p:cNvSpPr/>
          <p:nvPr/>
        </p:nvSpPr>
        <p:spPr>
          <a:xfrm>
            <a:off x="6385896" y="4077072"/>
            <a:ext cx="2530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ISO </a:t>
            </a:r>
            <a:r>
              <a:rPr lang="en-US" sz="1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80601-2-12:2020</a:t>
            </a:r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Medical electrical equipment — </a:t>
            </a:r>
            <a:r>
              <a:rPr lang="en-US" sz="1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 2-12: </a:t>
            </a:r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Particular requirements for basic safety and essential performance of critical care ventilators. </a:t>
            </a:r>
          </a:p>
        </p:txBody>
      </p:sp>
    </p:spTree>
    <p:extLst>
      <p:ext uri="{BB962C8B-B14F-4D97-AF65-F5344CB8AC3E}">
        <p14:creationId xmlns:p14="http://schemas.microsoft.com/office/powerpoint/2010/main" val="24331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57200" y="4734195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Guía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desarrollada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por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el </a:t>
            </a: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Colegio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Ingenieros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Biómédicos</a:t>
            </a:r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Guía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recomendada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por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COFEPRIs</a:t>
            </a:r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23 PNOs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57200" y="953037"/>
            <a:ext cx="8229600" cy="599009"/>
          </a:xfrm>
        </p:spPr>
        <p:txBody>
          <a:bodyPr anchor="t">
            <a:normAutofit/>
          </a:bodyPr>
          <a:lstStyle/>
          <a:p>
            <a:r>
              <a:rPr lang="es-MX" sz="2800" dirty="0" smtClean="0"/>
              <a:t>BUENAS PRÁCTICAS DE FABRICACIÓN</a:t>
            </a:r>
            <a:endParaRPr lang="es-MX" sz="2800" dirty="0"/>
          </a:p>
        </p:txBody>
      </p:sp>
      <p:sp>
        <p:nvSpPr>
          <p:cNvPr id="4" name="Rectángulo 3"/>
          <p:cNvSpPr/>
          <p:nvPr/>
        </p:nvSpPr>
        <p:spPr>
          <a:xfrm>
            <a:off x="314650" y="1666387"/>
            <a:ext cx="8229600" cy="766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ctr">
              <a:lnSpc>
                <a:spcPct val="107000"/>
              </a:lnSpc>
              <a:spcAft>
                <a:spcPts val="505"/>
              </a:spcAft>
            </a:pPr>
            <a:r>
              <a:rPr lang="es-MX" sz="1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Conjunto </a:t>
            </a:r>
            <a:r>
              <a:rPr lang="es-MX" sz="1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 lineamientos y actividades relacionadas entre sí</a:t>
            </a:r>
            <a:r>
              <a:rPr lang="es-MX" sz="1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destinadas </a:t>
            </a:r>
            <a:r>
              <a:rPr lang="es-MX" sz="1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 garantizar que los dispositivos médicos elaborados tengan y mantengan los requisitos de calidad, seguridad, eficacia, efectividad y funcionalidad para su uso.</a:t>
            </a:r>
            <a:endParaRPr lang="es-MX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12059" y="2790351"/>
            <a:ext cx="7937251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just">
              <a:lnSpc>
                <a:spcPct val="107000"/>
              </a:lnSpc>
              <a:spcAft>
                <a:spcPts val="505"/>
              </a:spcAft>
            </a:pPr>
            <a:r>
              <a:rPr lang="es-MX" sz="1000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Objetivo: </a:t>
            </a:r>
            <a:r>
              <a:rPr lang="es-MX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contar con los </a:t>
            </a:r>
            <a:r>
              <a:rPr lang="es-MX" sz="1000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requisitos </a:t>
            </a:r>
            <a:r>
              <a:rPr lang="es-MX" sz="10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que deben reunir </a:t>
            </a:r>
            <a:r>
              <a:rPr lang="es-MX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los procesos, </a:t>
            </a:r>
            <a:r>
              <a:rPr lang="es-MX" sz="10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desde el diseño</a:t>
            </a:r>
            <a:r>
              <a:rPr lang="es-MX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de la instalación, desarrollo, obtención, preparación, mezclado, producción, ensamblado, manipulación, envasado, acondicionamiento, estabilidad, análisis, control, almacenamiento y distribución de los dispositivos médicos </a:t>
            </a:r>
            <a:r>
              <a:rPr lang="es-MX" sz="10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comercializados</a:t>
            </a:r>
            <a:r>
              <a:rPr lang="es-MX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en el país, por el tipo de insumo de que se trate; y tiene por objeto asegurar que éstos cumplan consistentemente con los requerimientos de calidad y funcionalidad para ser utilizados por el consumidor final o paciente.</a:t>
            </a:r>
            <a:endParaRPr lang="es-MX" sz="10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6241" t="16532" r="6833" b="72640"/>
          <a:stretch/>
        </p:blipFill>
        <p:spPr>
          <a:xfrm>
            <a:off x="328861" y="3828517"/>
            <a:ext cx="8303646" cy="657123"/>
          </a:xfrm>
          <a:prstGeom prst="rect">
            <a:avLst/>
          </a:prstGeom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5398823" y="4878465"/>
            <a:ext cx="3302963" cy="601991"/>
          </a:xfrm>
          <a:prstGeom prst="rect">
            <a:avLst/>
          </a:prstGeom>
        </p:spPr>
        <p:txBody>
          <a:bodyPr vert="horz" lIns="0" rIns="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600" dirty="0" smtClean="0"/>
              <a:t>Certificado de Buenas Prácticas de Fabricación</a:t>
            </a:r>
            <a:endParaRPr lang="es-MX" sz="2600" dirty="0"/>
          </a:p>
        </p:txBody>
      </p:sp>
      <p:sp>
        <p:nvSpPr>
          <p:cNvPr id="19" name="4 Rectángulo"/>
          <p:cNvSpPr/>
          <p:nvPr/>
        </p:nvSpPr>
        <p:spPr>
          <a:xfrm>
            <a:off x="5502132" y="5759747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Documento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autoriza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fabricación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Dispositivos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Médicos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mitido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por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COFEPRIS</a:t>
            </a:r>
          </a:p>
          <a:p>
            <a:pPr algn="just"/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728911662"/>
              </p:ext>
            </p:extLst>
          </p:nvPr>
        </p:nvGraphicFramePr>
        <p:xfrm>
          <a:off x="314650" y="5659436"/>
          <a:ext cx="4896543" cy="94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16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57200" y="1700808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Procedimientos</a:t>
            </a:r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Protocolos</a:t>
            </a:r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Reportes</a:t>
            </a:r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Bitácoras</a:t>
            </a:r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Instrucciones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Trabajo</a:t>
            </a:r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Bibliografía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Especificaciones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57200" y="953037"/>
            <a:ext cx="8229600" cy="599009"/>
          </a:xfrm>
        </p:spPr>
        <p:txBody>
          <a:bodyPr anchor="t">
            <a:normAutofit/>
          </a:bodyPr>
          <a:lstStyle/>
          <a:p>
            <a:r>
              <a:rPr lang="es-MX" sz="2800" dirty="0" smtClean="0"/>
              <a:t>DOCUMENTACIÓN REGULATORIA</a:t>
            </a:r>
            <a:endParaRPr lang="es-MX" sz="2800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4427984" y="1751210"/>
            <a:ext cx="3302963" cy="601991"/>
          </a:xfrm>
          <a:prstGeom prst="rect">
            <a:avLst/>
          </a:prstGeom>
        </p:spPr>
        <p:txBody>
          <a:bodyPr vert="horz" lIns="0" rIns="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600" dirty="0" smtClean="0"/>
              <a:t>Registro Sanitario</a:t>
            </a:r>
            <a:endParaRPr lang="es-MX" sz="2600" dirty="0"/>
          </a:p>
        </p:txBody>
      </p:sp>
      <p:sp>
        <p:nvSpPr>
          <p:cNvPr id="19" name="4 Rectángulo"/>
          <p:cNvSpPr/>
          <p:nvPr/>
        </p:nvSpPr>
        <p:spPr>
          <a:xfrm>
            <a:off x="4531293" y="2224028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Documento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autoriza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comercialización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/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uso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un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dispositivo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medico,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emitido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por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COFPEPRIS</a:t>
            </a: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4179629033"/>
              </p:ext>
            </p:extLst>
          </p:nvPr>
        </p:nvGraphicFramePr>
        <p:xfrm>
          <a:off x="359532" y="3278920"/>
          <a:ext cx="8136904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4 Rectángulo"/>
          <p:cNvSpPr/>
          <p:nvPr/>
        </p:nvSpPr>
        <p:spPr>
          <a:xfrm>
            <a:off x="4351328" y="4161274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Procedimiento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especial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por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COVID19</a:t>
            </a: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4 Rectángulo"/>
          <p:cNvSpPr/>
          <p:nvPr/>
        </p:nvSpPr>
        <p:spPr>
          <a:xfrm>
            <a:off x="6588224" y="4206961"/>
            <a:ext cx="16561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Renovar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cada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5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años</a:t>
            </a: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Tecnovigilancia</a:t>
            </a: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Actualizaciones</a:t>
            </a: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4 Rectángulo"/>
          <p:cNvSpPr/>
          <p:nvPr/>
        </p:nvSpPr>
        <p:spPr>
          <a:xfrm>
            <a:off x="457200" y="4637848"/>
            <a:ext cx="43924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Documentos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Legales</a:t>
            </a: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Ficha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técnica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IFU / Manual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Composición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/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configuración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/components /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materiales</a:t>
            </a: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Proceso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fabricación</a:t>
            </a: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Información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del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Empaque</a:t>
            </a: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Reportes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Laboratorio</a:t>
            </a: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Procesos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Limpieza</a:t>
            </a: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Certificado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product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terminado</a:t>
            </a: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Estudios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Clínicos</a:t>
            </a: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Biocmompatibilidad</a:t>
            </a: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Estabilidad</a:t>
            </a: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3578383" y="5019799"/>
            <a:ext cx="4522009" cy="601991"/>
          </a:xfrm>
          <a:prstGeom prst="rect">
            <a:avLst/>
          </a:prstGeom>
        </p:spPr>
        <p:txBody>
          <a:bodyPr vert="horz" lIns="0" rIns="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 smtClean="0"/>
              <a:t>Aviso de funcionamiento</a:t>
            </a:r>
          </a:p>
          <a:p>
            <a:pPr algn="r"/>
            <a:r>
              <a:rPr lang="es-MX" sz="1800" dirty="0" smtClean="0"/>
              <a:t>Responsable Sanitario</a:t>
            </a:r>
          </a:p>
          <a:p>
            <a:pPr algn="r"/>
            <a:r>
              <a:rPr lang="es-MX" sz="1800" dirty="0" smtClean="0"/>
              <a:t>Permisos de publicidad</a:t>
            </a:r>
          </a:p>
          <a:p>
            <a:pPr algn="r"/>
            <a:r>
              <a:rPr lang="es-MX" sz="1800" dirty="0" smtClean="0"/>
              <a:t>Unidad de </a:t>
            </a:r>
            <a:r>
              <a:rPr lang="es-MX" sz="1800" dirty="0" err="1" smtClean="0"/>
              <a:t>Tecnovigilancia</a:t>
            </a:r>
            <a:endParaRPr lang="es-MX" sz="1800" dirty="0" smtClean="0"/>
          </a:p>
          <a:p>
            <a:pPr algn="r"/>
            <a:r>
              <a:rPr lang="es-MX" sz="1800" dirty="0" smtClean="0"/>
              <a:t>Responsable de </a:t>
            </a:r>
            <a:r>
              <a:rPr lang="es-MX" sz="1800" dirty="0" err="1" smtClean="0"/>
              <a:t>Tecnovigilancia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1027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953037"/>
            <a:ext cx="8229600" cy="599009"/>
          </a:xfrm>
        </p:spPr>
        <p:txBody>
          <a:bodyPr anchor="t">
            <a:normAutofit/>
          </a:bodyPr>
          <a:lstStyle/>
          <a:p>
            <a:r>
              <a:rPr lang="es-MX" sz="2800" dirty="0" smtClean="0"/>
              <a:t>LINEAMIENTOS ESPECIALES COVID19</a:t>
            </a:r>
            <a:endParaRPr lang="es-MX" sz="2800" dirty="0"/>
          </a:p>
        </p:txBody>
      </p:sp>
      <p:sp>
        <p:nvSpPr>
          <p:cNvPr id="11" name="Rectángulo 10"/>
          <p:cNvSpPr/>
          <p:nvPr/>
        </p:nvSpPr>
        <p:spPr>
          <a:xfrm>
            <a:off x="314650" y="1666387"/>
            <a:ext cx="8229600" cy="53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505"/>
              </a:spcAft>
              <a:buAutoNum type="arabicPeriod"/>
            </a:pPr>
            <a:r>
              <a:rPr lang="es-MX" sz="1400" dirty="0">
                <a:latin typeface="Segoe UI" panose="020B0502040204020203" pitchFamily="34" charset="0"/>
                <a:cs typeface="Segoe UI" panose="020B0502040204020203" pitchFamily="34" charset="0"/>
              </a:rPr>
              <a:t>Disposiciones para la adquisición y fabricación de ventiladores, durante la emergencia de salud pública por coronavirus 2019 (COVID-19) </a:t>
            </a:r>
            <a:endParaRPr lang="es-MX" sz="1400" dirty="0" smtClean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687" t="18500" r="34504" b="49462"/>
          <a:stretch/>
        </p:blipFill>
        <p:spPr>
          <a:xfrm>
            <a:off x="223488" y="2704586"/>
            <a:ext cx="4335727" cy="15679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5687" t="39172" r="13473" b="39172"/>
          <a:stretch/>
        </p:blipFill>
        <p:spPr>
          <a:xfrm>
            <a:off x="457200" y="4650109"/>
            <a:ext cx="8030569" cy="138025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15687" t="58896" r="34504" b="10800"/>
          <a:stretch/>
        </p:blipFill>
        <p:spPr>
          <a:xfrm>
            <a:off x="4419641" y="2706043"/>
            <a:ext cx="4579710" cy="15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953037"/>
            <a:ext cx="8229600" cy="599009"/>
          </a:xfrm>
        </p:spPr>
        <p:txBody>
          <a:bodyPr anchor="t">
            <a:normAutofit/>
          </a:bodyPr>
          <a:lstStyle/>
          <a:p>
            <a:r>
              <a:rPr lang="es-MX" sz="2800" dirty="0" smtClean="0"/>
              <a:t>LINEAMIENTOS ESPECIALES COVID19</a:t>
            </a:r>
            <a:endParaRPr lang="es-MX" sz="2800" dirty="0"/>
          </a:p>
        </p:txBody>
      </p:sp>
      <p:sp>
        <p:nvSpPr>
          <p:cNvPr id="11" name="Rectángulo 10"/>
          <p:cNvSpPr/>
          <p:nvPr/>
        </p:nvSpPr>
        <p:spPr>
          <a:xfrm>
            <a:off x="314650" y="1666387"/>
            <a:ext cx="8229600" cy="79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05"/>
              </a:spcAft>
            </a:pPr>
            <a:r>
              <a:rPr lang="es-MX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es-MX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Ventiladores_Flujos_Autorizaci_n_080520</a:t>
            </a:r>
          </a:p>
          <a:p>
            <a:pPr>
              <a:lnSpc>
                <a:spcPct val="107000"/>
              </a:lnSpc>
              <a:spcAft>
                <a:spcPts val="505"/>
              </a:spcAft>
            </a:pPr>
            <a:r>
              <a:rPr lang="es-MX" sz="12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3. </a:t>
            </a:r>
            <a:r>
              <a:rPr lang="es-MX" sz="1200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DIAgFLUJOS_Puntos_de_contacto_080520</a:t>
            </a:r>
          </a:p>
          <a:p>
            <a:pPr>
              <a:lnSpc>
                <a:spcPct val="107000"/>
              </a:lnSpc>
              <a:spcAft>
                <a:spcPts val="505"/>
              </a:spcAft>
            </a:pPr>
            <a:r>
              <a:rPr lang="es-MX" sz="12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4. L_mina_Cheklist_DM_080520</a:t>
            </a:r>
            <a:endParaRPr lang="es-MX" sz="1200" b="1" dirty="0" smtClean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86585" y="2637889"/>
            <a:ext cx="8229600" cy="734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05"/>
              </a:spcAft>
            </a:pPr>
            <a:r>
              <a:rPr lang="es-MX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Flujo paralelos para obtención de autorizaciones temporales y posteriormente ostentar a autorizaciones permanentes.</a:t>
            </a:r>
            <a:br>
              <a:rPr lang="es-MX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MX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Incluye puntos de contacto de cada entidad</a:t>
            </a:r>
          </a:p>
          <a:p>
            <a:pPr>
              <a:lnSpc>
                <a:spcPct val="107000"/>
              </a:lnSpc>
              <a:spcAft>
                <a:spcPts val="505"/>
              </a:spcAft>
            </a:pPr>
            <a:r>
              <a:rPr lang="es-MX" sz="12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Adicional hay una </a:t>
            </a:r>
            <a:r>
              <a:rPr lang="es-MX" sz="1200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checklist</a:t>
            </a:r>
            <a:r>
              <a:rPr lang="es-MX" sz="12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general de procesos, </a:t>
            </a:r>
            <a:r>
              <a:rPr lang="es-MX" sz="1200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checklists</a:t>
            </a:r>
            <a:r>
              <a:rPr lang="es-MX" sz="12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y plantillas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03646" y="4088809"/>
            <a:ext cx="3868354" cy="53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05"/>
              </a:spcAft>
            </a:pPr>
            <a:r>
              <a:rPr lang="es-MX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lang="es-MX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Pruebas_en_Pulm_n_080520</a:t>
            </a:r>
          </a:p>
          <a:p>
            <a:pPr>
              <a:lnSpc>
                <a:spcPct val="107000"/>
              </a:lnSpc>
              <a:spcAft>
                <a:spcPts val="505"/>
              </a:spcAft>
            </a:pPr>
            <a:r>
              <a:rPr lang="es-MX" sz="12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6. Prueba_en_Animales_080520</a:t>
            </a:r>
            <a:endParaRPr lang="es-MX" sz="1200" b="1" dirty="0" smtClean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99592" y="4689473"/>
            <a:ext cx="2356186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05"/>
              </a:spcAft>
            </a:pPr>
            <a:r>
              <a:rPr lang="es-MX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Protocolos propuestos para pruebas en cerdo y pulmón</a:t>
            </a:r>
            <a:endParaRPr lang="es-MX" sz="1200" dirty="0" smtClean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580112" y="4996191"/>
            <a:ext cx="2356186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05"/>
              </a:spcAft>
            </a:pPr>
            <a:r>
              <a:rPr lang="es-MX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Fabricación</a:t>
            </a:r>
            <a:endParaRPr lang="es-MX" sz="1200" dirty="0" smtClean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344322" y="4088809"/>
            <a:ext cx="4576002" cy="81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05"/>
              </a:spcAft>
            </a:pPr>
            <a:r>
              <a:rPr lang="es-MX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7. </a:t>
            </a:r>
            <a:r>
              <a:rPr lang="es-MX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PNOs</a:t>
            </a:r>
            <a:r>
              <a:rPr lang="es-MX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para </a:t>
            </a:r>
            <a:r>
              <a:rPr lang="es-MX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GMPs</a:t>
            </a:r>
            <a:r>
              <a:rPr lang="es-MX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s-MX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Ventiladores</a:t>
            </a:r>
          </a:p>
          <a:p>
            <a:pPr>
              <a:lnSpc>
                <a:spcPct val="107000"/>
              </a:lnSpc>
              <a:spcAft>
                <a:spcPts val="505"/>
              </a:spcAft>
            </a:pPr>
            <a:r>
              <a:rPr lang="es-MX" sz="12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8. Ventiladores__lineamientos_disen_o_080520  NIVEL </a:t>
            </a:r>
            <a:r>
              <a:rPr lang="es-MX" sz="1200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6</a:t>
            </a:r>
          </a:p>
          <a:p>
            <a:pPr>
              <a:lnSpc>
                <a:spcPct val="107000"/>
              </a:lnSpc>
              <a:spcAft>
                <a:spcPts val="505"/>
              </a:spcAft>
            </a:pPr>
            <a:r>
              <a:rPr lang="es-MX" sz="12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9. Ventiladores_Escalabilidad_080520</a:t>
            </a:r>
            <a:endParaRPr lang="es-MX" sz="1200" b="1" dirty="0" smtClean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872748" y="4221088"/>
            <a:ext cx="3703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www.sanitaryregulationexperts.com</a:t>
            </a:r>
            <a:endParaRPr lang="es-MX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8" y="3660950"/>
            <a:ext cx="362808" cy="272106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663892" y="6237312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Mayo 2020</a:t>
            </a:r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40" y="2797741"/>
            <a:ext cx="7169061" cy="12241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6" t="5742" r="5502" b="52603"/>
          <a:stretch/>
        </p:blipFill>
        <p:spPr>
          <a:xfrm>
            <a:off x="2060273" y="2437247"/>
            <a:ext cx="5328592" cy="5040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1484</TotalTime>
  <Words>419</Words>
  <Application>Microsoft Office PowerPoint</Application>
  <PresentationFormat>Presentación en pantalla (4:3)</PresentationFormat>
  <Paragraphs>106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Constantia</vt:lpstr>
      <vt:lpstr>Segoe UI</vt:lpstr>
      <vt:lpstr>Times New Roman</vt:lpstr>
      <vt:lpstr>Wingdings 2</vt:lpstr>
      <vt:lpstr>Flujo</vt:lpstr>
      <vt:lpstr>Ventiladores / Respiradores</vt:lpstr>
      <vt:lpstr>DEFINICIÓN</vt:lpstr>
      <vt:lpstr>Presentación de PowerPoint</vt:lpstr>
      <vt:lpstr>NORMATIVIDAD APLICABLE A DM</vt:lpstr>
      <vt:lpstr>BUENAS PRÁCTICAS DE FABRICACIÓN</vt:lpstr>
      <vt:lpstr>DOCUMENTACIÓN REGULATORIA</vt:lpstr>
      <vt:lpstr>LINEAMIENTOS ESPECIALES COVID19</vt:lpstr>
      <vt:lpstr>LINEAMIENTOS ESPECIALES COVID19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Documentos</dc:title>
  <dc:creator>Jesús González</dc:creator>
  <cp:lastModifiedBy>Oficina Mexico</cp:lastModifiedBy>
  <cp:revision>190</cp:revision>
  <dcterms:created xsi:type="dcterms:W3CDTF">2016-06-13T15:36:15Z</dcterms:created>
  <dcterms:modified xsi:type="dcterms:W3CDTF">2020-05-25T04:33:14Z</dcterms:modified>
</cp:coreProperties>
</file>